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4" r:id="rId5"/>
    <p:sldMasterId id="2147483695" r:id="rId6"/>
    <p:sldMasterId id="2147483696" r:id="rId7"/>
    <p:sldMasterId id="214748369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y="5143500" cx="9144000"/>
  <p:notesSz cx="6858000" cy="9144000"/>
  <p:embeddedFontLst>
    <p:embeddedFont>
      <p:font typeface="Cabin"/>
      <p:regular r:id="rId40"/>
      <p:bold r:id="rId41"/>
      <p:italic r:id="rId42"/>
      <p:boldItalic r:id="rId43"/>
    </p:embeddedFont>
    <p:embeddedFont>
      <p:font typeface="Francois One"/>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8BB293B-41AE-4BC4-94B9-8978B34B9C78}">
  <a:tblStyle styleId="{A8BB293B-41AE-4BC4-94B9-8978B34B9C7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regular.fntdata"/><Relationship Id="rId20" Type="http://schemas.openxmlformats.org/officeDocument/2006/relationships/slide" Target="slides/slide11.xml"/><Relationship Id="rId42" Type="http://schemas.openxmlformats.org/officeDocument/2006/relationships/font" Target="fonts/Cabin-italic.fntdata"/><Relationship Id="rId41" Type="http://schemas.openxmlformats.org/officeDocument/2006/relationships/font" Target="fonts/Cabin-bold.fntdata"/><Relationship Id="rId22" Type="http://schemas.openxmlformats.org/officeDocument/2006/relationships/slide" Target="slides/slide13.xml"/><Relationship Id="rId44" Type="http://schemas.openxmlformats.org/officeDocument/2006/relationships/font" Target="fonts/FrancoisOne-regular.fntdata"/><Relationship Id="rId21" Type="http://schemas.openxmlformats.org/officeDocument/2006/relationships/slide" Target="slides/slide12.xml"/><Relationship Id="rId43" Type="http://schemas.openxmlformats.org/officeDocument/2006/relationships/font" Target="fonts/Cabin-boldItalic.fntdata"/><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338bc7a7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38bc7a7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0d4f670d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0d4f670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40f711a00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0f711a00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338bc7a71d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38bc7a71d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0f711a0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40f711a0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338bc7a71d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38bc7a71d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6021be8d7f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6021be8d7f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6021be8d7f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6021be8d7f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6021be8d7f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021be8d7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6021be8d7f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6021be8d7f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40d4f670d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40d4f670d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338bc7a71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38bc7a71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40d4f670d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40d4f670d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40d4f670d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0d4f670d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40d4f670d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40d4f670d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6021be8d7f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6021be8d7f_0_16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JULIE</a:t>
            </a:r>
            <a:endParaRPr/>
          </a:p>
        </p:txBody>
      </p:sp>
      <p:sp>
        <p:nvSpPr>
          <p:cNvPr id="441" name="Google Shape;441;g6021be8d7f_0_1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6021be8d7f_0_168:notes"/>
          <p:cNvSpPr txBox="1"/>
          <p:nvPr>
            <p:ph idx="1" type="body"/>
          </p:nvPr>
        </p:nvSpPr>
        <p:spPr>
          <a:xfrm>
            <a:off x="685800" y="4400549"/>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6021be8d7f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6021be8d7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6021be8d7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338bc7a71d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38bc7a71d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338bc7a71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38bc7a71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40f711a00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40f711a00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40ecc88db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40ecc88db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0ecc88d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40ecc88db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0f711a00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40f711a00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38bc7a71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38bc7a71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338bc7a71d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38bc7a71d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021be8d7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021be8d7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021be8d7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021be8d7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0d4f670d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0d4f670d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0d4f670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40d4f670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1673352" y="723519"/>
            <a:ext cx="57975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2100"/>
              <a:buFont typeface="Cabin"/>
              <a:buNone/>
              <a:defRPr b="0" i="0" sz="21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4"/>
          <p:cNvSpPr txBox="1"/>
          <p:nvPr>
            <p:ph idx="1" type="body"/>
          </p:nvPr>
        </p:nvSpPr>
        <p:spPr>
          <a:xfrm>
            <a:off x="1673352" y="1978533"/>
            <a:ext cx="5797500" cy="23265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9" name="Google Shape;59;p14"/>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60" name="Google Shape;60;p14"/>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61" name="Google Shape;61;p14"/>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2" name="Shape 62"/>
        <p:cNvGrpSpPr/>
        <p:nvPr/>
      </p:nvGrpSpPr>
      <p:grpSpPr>
        <a:xfrm>
          <a:off x="0" y="0"/>
          <a:ext cx="0" cy="0"/>
          <a:chOff x="0" y="0"/>
          <a:chExt cx="0" cy="0"/>
        </a:xfrm>
      </p:grpSpPr>
      <p:sp>
        <p:nvSpPr>
          <p:cNvPr id="63" name="Google Shape;63;p15"/>
          <p:cNvSpPr txBox="1"/>
          <p:nvPr>
            <p:ph type="title"/>
          </p:nvPr>
        </p:nvSpPr>
        <p:spPr>
          <a:xfrm>
            <a:off x="1673352" y="723519"/>
            <a:ext cx="57975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2100"/>
              <a:buFont typeface="Cabin"/>
              <a:buNone/>
              <a:defRPr b="0" i="0" sz="21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4" name="Google Shape;64;p15"/>
          <p:cNvSpPr txBox="1"/>
          <p:nvPr>
            <p:ph idx="1" type="body"/>
          </p:nvPr>
        </p:nvSpPr>
        <p:spPr>
          <a:xfrm rot="5400000">
            <a:off x="3408648" y="243033"/>
            <a:ext cx="2326500" cy="57975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65" name="Google Shape;65;p15"/>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66" name="Google Shape;66;p15"/>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67" name="Google Shape;67;p15"/>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8" name="Shape 68"/>
        <p:cNvGrpSpPr/>
        <p:nvPr/>
      </p:nvGrpSpPr>
      <p:grpSpPr>
        <a:xfrm>
          <a:off x="0" y="0"/>
          <a:ext cx="0" cy="0"/>
          <a:chOff x="0" y="0"/>
          <a:chExt cx="0" cy="0"/>
        </a:xfrm>
      </p:grpSpPr>
      <p:sp>
        <p:nvSpPr>
          <p:cNvPr id="69" name="Google Shape;69;p16"/>
          <p:cNvSpPr/>
          <p:nvPr/>
        </p:nvSpPr>
        <p:spPr>
          <a:xfrm>
            <a:off x="0" y="0"/>
            <a:ext cx="4572000"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603504" y="1682871"/>
            <a:ext cx="3365100" cy="85620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1700"/>
              <a:buFont typeface="Cabin"/>
              <a:buNone/>
              <a:defRPr b="0" i="0" sz="17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1" name="Google Shape;71;p16"/>
          <p:cNvSpPr txBox="1"/>
          <p:nvPr>
            <p:ph idx="1" type="body"/>
          </p:nvPr>
        </p:nvSpPr>
        <p:spPr>
          <a:xfrm>
            <a:off x="5052060" y="603504"/>
            <a:ext cx="3612000" cy="39366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chemeClr val="dk1"/>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72" name="Google Shape;72;p16"/>
          <p:cNvSpPr txBox="1"/>
          <p:nvPr>
            <p:ph idx="2" type="body"/>
          </p:nvPr>
        </p:nvSpPr>
        <p:spPr>
          <a:xfrm>
            <a:off x="836676" y="2662438"/>
            <a:ext cx="2846100" cy="1645500"/>
          </a:xfrm>
          <a:prstGeom prst="rect">
            <a:avLst/>
          </a:prstGeom>
          <a:noFill/>
          <a:ln>
            <a:noFill/>
          </a:ln>
        </p:spPr>
        <p:txBody>
          <a:bodyPr anchorCtr="1" anchor="t" bIns="34275" lIns="68575" spcFirstLastPara="1" rIns="68575" wrap="square" tIns="34275">
            <a:noAutofit/>
          </a:bodyPr>
          <a:lstStyle>
            <a:lvl1pPr indent="-228600" lvl="0" marL="457200" marR="0" rtl="0" algn="ctr">
              <a:lnSpc>
                <a:spcPct val="100000"/>
              </a:lnSpc>
              <a:spcBef>
                <a:spcPts val="800"/>
              </a:spcBef>
              <a:spcAft>
                <a:spcPts val="0"/>
              </a:spcAft>
              <a:buClr>
                <a:schemeClr val="accent2"/>
              </a:buClr>
              <a:buSzPts val="1100"/>
              <a:buFont typeface="Arial"/>
              <a:buNone/>
              <a:defRPr b="0" i="0" sz="1100" u="none" cap="none" strike="noStrike">
                <a:solidFill>
                  <a:srgbClr val="FFFFFF"/>
                </a:solidFill>
                <a:latin typeface="Cabin"/>
                <a:ea typeface="Cabin"/>
                <a:cs typeface="Cabin"/>
                <a:sym typeface="Cabin"/>
              </a:defRPr>
            </a:lvl1pPr>
            <a:lvl2pPr indent="-228600" lvl="1" marL="914400" marR="0" rtl="0" algn="l">
              <a:lnSpc>
                <a:spcPct val="100000"/>
              </a:lnSpc>
              <a:spcBef>
                <a:spcPts val="800"/>
              </a:spcBef>
              <a:spcAft>
                <a:spcPts val="0"/>
              </a:spcAft>
              <a:buClr>
                <a:schemeClr val="accent2"/>
              </a:buClr>
              <a:buSzPts val="1100"/>
              <a:buFont typeface="Arial"/>
              <a:buNone/>
              <a:defRPr b="0" i="0" sz="1100" u="none" cap="none" strike="noStrike">
                <a:solidFill>
                  <a:srgbClr val="262626"/>
                </a:solidFill>
                <a:latin typeface="Cabin"/>
                <a:ea typeface="Cabin"/>
                <a:cs typeface="Cabin"/>
                <a:sym typeface="Cabin"/>
              </a:defRPr>
            </a:lvl2pPr>
            <a:lvl3pPr indent="-228600" lvl="2" marL="1371600" marR="0" rtl="0" algn="l">
              <a:lnSpc>
                <a:spcPct val="100000"/>
              </a:lnSpc>
              <a:spcBef>
                <a:spcPts val="800"/>
              </a:spcBef>
              <a:spcAft>
                <a:spcPts val="0"/>
              </a:spcAft>
              <a:buClr>
                <a:schemeClr val="accent2"/>
              </a:buClr>
              <a:buSzPts val="900"/>
              <a:buFont typeface="Arial"/>
              <a:buNone/>
              <a:defRPr b="0" i="0" sz="900" u="none" cap="none" strike="noStrike">
                <a:solidFill>
                  <a:srgbClr val="262626"/>
                </a:solidFill>
                <a:latin typeface="Cabin"/>
                <a:ea typeface="Cabin"/>
                <a:cs typeface="Cabin"/>
                <a:sym typeface="Cabin"/>
              </a:defRPr>
            </a:lvl3pPr>
            <a:lvl4pPr indent="-228600" lvl="3" marL="1828800" marR="0" rtl="0" algn="l">
              <a:lnSpc>
                <a:spcPct val="100000"/>
              </a:lnSpc>
              <a:spcBef>
                <a:spcPts val="800"/>
              </a:spcBef>
              <a:spcAft>
                <a:spcPts val="0"/>
              </a:spcAft>
              <a:buClr>
                <a:schemeClr val="accent2"/>
              </a:buClr>
              <a:buSzPts val="800"/>
              <a:buFont typeface="Arial"/>
              <a:buNone/>
              <a:defRPr b="0" i="0" sz="800" u="none" cap="none" strike="noStrike">
                <a:solidFill>
                  <a:srgbClr val="262626"/>
                </a:solidFill>
                <a:latin typeface="Cabin"/>
                <a:ea typeface="Cabin"/>
                <a:cs typeface="Cabin"/>
                <a:sym typeface="Cabin"/>
              </a:defRPr>
            </a:lvl4pPr>
            <a:lvl5pPr indent="-228600" lvl="4" marL="2286000" marR="0" rtl="0" algn="l">
              <a:lnSpc>
                <a:spcPct val="100000"/>
              </a:lnSpc>
              <a:spcBef>
                <a:spcPts val="800"/>
              </a:spcBef>
              <a:spcAft>
                <a:spcPts val="0"/>
              </a:spcAft>
              <a:buClr>
                <a:schemeClr val="accent2"/>
              </a:buClr>
              <a:buSzPts val="800"/>
              <a:buFont typeface="Arial"/>
              <a:buNone/>
              <a:defRPr b="0" i="0" sz="800" u="none" cap="none" strike="noStrike">
                <a:solidFill>
                  <a:srgbClr val="262626"/>
                </a:solidFill>
                <a:latin typeface="Cabin"/>
                <a:ea typeface="Cabin"/>
                <a:cs typeface="Cabin"/>
                <a:sym typeface="Cabin"/>
              </a:defRPr>
            </a:lvl5pPr>
            <a:lvl6pPr indent="-228600" lvl="5" marL="27432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6pPr>
            <a:lvl7pPr indent="-228600" lvl="6" marL="32004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7pPr>
            <a:lvl8pPr indent="-228600" lvl="7" marL="36576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8pPr>
            <a:lvl9pPr indent="-228600" lvl="8" marL="41148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9pPr>
          </a:lstStyle>
          <a:p/>
        </p:txBody>
      </p:sp>
      <p:sp>
        <p:nvSpPr>
          <p:cNvPr id="73" name="Google Shape;73;p16"/>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74" name="Google Shape;74;p16"/>
          <p:cNvSpPr txBox="1"/>
          <p:nvPr>
            <p:ph idx="11" type="ftr"/>
          </p:nvPr>
        </p:nvSpPr>
        <p:spPr>
          <a:xfrm>
            <a:off x="603504" y="4677156"/>
            <a:ext cx="38436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rgbClr val="FFFFFF"/>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75" name="Google Shape;75;p16"/>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1673352" y="723519"/>
            <a:ext cx="57975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2100"/>
              <a:buFont typeface="Cabin"/>
              <a:buNone/>
              <a:defRPr b="0" i="0" sz="21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8" name="Google Shape;78;p17"/>
          <p:cNvSpPr txBox="1"/>
          <p:nvPr>
            <p:ph idx="1" type="body"/>
          </p:nvPr>
        </p:nvSpPr>
        <p:spPr>
          <a:xfrm>
            <a:off x="1186434" y="1978533"/>
            <a:ext cx="3203700" cy="23265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79" name="Google Shape;79;p17"/>
          <p:cNvSpPr txBox="1"/>
          <p:nvPr>
            <p:ph idx="2" type="body"/>
          </p:nvPr>
        </p:nvSpPr>
        <p:spPr>
          <a:xfrm>
            <a:off x="4753736" y="1978533"/>
            <a:ext cx="3202500" cy="23265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0" name="Google Shape;80;p17"/>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81" name="Google Shape;81;p17"/>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82" name="Google Shape;82;p17"/>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2"/>
        </a:solidFill>
      </p:bgPr>
    </p:bg>
    <p:spTree>
      <p:nvGrpSpPr>
        <p:cNvPr id="83" name="Shape 83"/>
        <p:cNvGrpSpPr/>
        <p:nvPr/>
      </p:nvGrpSpPr>
      <p:grpSpPr>
        <a:xfrm>
          <a:off x="0" y="0"/>
          <a:ext cx="0" cy="0"/>
          <a:chOff x="0" y="0"/>
          <a:chExt cx="0" cy="0"/>
        </a:xfrm>
      </p:grpSpPr>
      <p:sp>
        <p:nvSpPr>
          <p:cNvPr id="84" name="Google Shape;84;p18"/>
          <p:cNvSpPr txBox="1"/>
          <p:nvPr>
            <p:ph type="ctrTitle"/>
          </p:nvPr>
        </p:nvSpPr>
        <p:spPr>
          <a:xfrm>
            <a:off x="1200150" y="1790058"/>
            <a:ext cx="6743700" cy="123420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37150" lIns="205725" spcFirstLastPara="1" rIns="205725" wrap="square" tIns="137150">
            <a:noAutofit/>
          </a:bodyPr>
          <a:lstStyle>
            <a:lvl1pPr lvl="0" marR="0" rtl="0" algn="ctr">
              <a:lnSpc>
                <a:spcPct val="90000"/>
              </a:lnSpc>
              <a:spcBef>
                <a:spcPts val="0"/>
              </a:spcBef>
              <a:spcAft>
                <a:spcPts val="0"/>
              </a:spcAft>
              <a:buClr>
                <a:srgbClr val="262626"/>
              </a:buClr>
              <a:buSzPts val="2900"/>
              <a:buFont typeface="Cabin"/>
              <a:buNone/>
              <a:defRPr b="0" i="0" sz="29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5" name="Google Shape;85;p18"/>
          <p:cNvSpPr txBox="1"/>
          <p:nvPr>
            <p:ph idx="1" type="subTitle"/>
          </p:nvPr>
        </p:nvSpPr>
        <p:spPr>
          <a:xfrm>
            <a:off x="2021395" y="3264408"/>
            <a:ext cx="5101200" cy="93000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800"/>
              </a:spcBef>
              <a:spcAft>
                <a:spcPts val="0"/>
              </a:spcAft>
              <a:buClr>
                <a:schemeClr val="accent2"/>
              </a:buClr>
              <a:buSzPts val="1500"/>
              <a:buFont typeface="Arial"/>
              <a:buNone/>
              <a:defRPr b="0" i="0" sz="1500" u="none" cap="none" strike="noStrike">
                <a:solidFill>
                  <a:srgbClr val="FEFEFE"/>
                </a:solidFill>
                <a:latin typeface="Cabin"/>
                <a:ea typeface="Cabin"/>
                <a:cs typeface="Cabin"/>
                <a:sym typeface="Cabin"/>
              </a:defRPr>
            </a:lvl1pPr>
            <a:lvl2pPr lvl="1" marR="0" rtl="0" algn="ctr">
              <a:lnSpc>
                <a:spcPct val="100000"/>
              </a:lnSpc>
              <a:spcBef>
                <a:spcPts val="800"/>
              </a:spcBef>
              <a:spcAft>
                <a:spcPts val="0"/>
              </a:spcAft>
              <a:buClr>
                <a:schemeClr val="accent2"/>
              </a:buClr>
              <a:buSzPts val="1500"/>
              <a:buFont typeface="Arial"/>
              <a:buNone/>
              <a:defRPr b="0" i="0" sz="1500" u="none" cap="none" strike="noStrike">
                <a:solidFill>
                  <a:srgbClr val="FEFEFE"/>
                </a:solidFill>
                <a:latin typeface="Cabin"/>
                <a:ea typeface="Cabin"/>
                <a:cs typeface="Cabin"/>
                <a:sym typeface="Cabin"/>
              </a:defRPr>
            </a:lvl2pPr>
            <a:lvl3pPr lvl="2" marR="0" rtl="0" algn="ctr">
              <a:lnSpc>
                <a:spcPct val="100000"/>
              </a:lnSpc>
              <a:spcBef>
                <a:spcPts val="800"/>
              </a:spcBef>
              <a:spcAft>
                <a:spcPts val="0"/>
              </a:spcAft>
              <a:buClr>
                <a:schemeClr val="accent2"/>
              </a:buClr>
              <a:buSzPts val="1400"/>
              <a:buFont typeface="Arial"/>
              <a:buNone/>
              <a:defRPr b="0" i="0" sz="1400" u="none" cap="none" strike="noStrike">
                <a:solidFill>
                  <a:srgbClr val="FEFEFE"/>
                </a:solidFill>
                <a:latin typeface="Cabin"/>
                <a:ea typeface="Cabin"/>
                <a:cs typeface="Cabin"/>
                <a:sym typeface="Cabin"/>
              </a:defRPr>
            </a:lvl3pPr>
            <a:lvl4pPr lvl="3" marR="0" rtl="0" algn="ctr">
              <a:lnSpc>
                <a:spcPct val="100000"/>
              </a:lnSpc>
              <a:spcBef>
                <a:spcPts val="800"/>
              </a:spcBef>
              <a:spcAft>
                <a:spcPts val="0"/>
              </a:spcAft>
              <a:buClr>
                <a:schemeClr val="accent2"/>
              </a:buClr>
              <a:buSzPts val="1200"/>
              <a:buFont typeface="Arial"/>
              <a:buNone/>
              <a:defRPr b="0" i="0" sz="1200" u="none" cap="none" strike="noStrike">
                <a:solidFill>
                  <a:srgbClr val="FEFEFE"/>
                </a:solidFill>
                <a:latin typeface="Cabin"/>
                <a:ea typeface="Cabin"/>
                <a:cs typeface="Cabin"/>
                <a:sym typeface="Cabin"/>
              </a:defRPr>
            </a:lvl4pPr>
            <a:lvl5pPr lvl="4" marR="0" rtl="0" algn="ctr">
              <a:lnSpc>
                <a:spcPct val="100000"/>
              </a:lnSpc>
              <a:spcBef>
                <a:spcPts val="800"/>
              </a:spcBef>
              <a:spcAft>
                <a:spcPts val="0"/>
              </a:spcAft>
              <a:buClr>
                <a:schemeClr val="accent2"/>
              </a:buClr>
              <a:buSzPts val="1200"/>
              <a:buFont typeface="Arial"/>
              <a:buNone/>
              <a:defRPr b="0" i="0" sz="1200" u="none" cap="none" strike="noStrike">
                <a:solidFill>
                  <a:srgbClr val="FEFEFE"/>
                </a:solidFill>
                <a:latin typeface="Cabin"/>
                <a:ea typeface="Cabin"/>
                <a:cs typeface="Cabin"/>
                <a:sym typeface="Cabin"/>
              </a:defRPr>
            </a:lvl5pPr>
            <a:lvl6pPr lvl="5" marR="0" rtl="0" algn="ctr">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6pPr>
            <a:lvl7pPr lvl="6" marR="0" rtl="0" algn="ctr">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7pPr>
            <a:lvl8pPr lvl="7" marR="0" rtl="0" algn="ctr">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8pPr>
            <a:lvl9pPr lvl="8" marR="0" rtl="0" algn="ctr">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9pPr>
          </a:lstStyle>
          <a:p/>
        </p:txBody>
      </p:sp>
      <p:sp>
        <p:nvSpPr>
          <p:cNvPr id="86" name="Google Shape;86;p18"/>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lt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lt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lt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lt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lt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lt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lt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lt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lt1"/>
                </a:solidFill>
                <a:latin typeface="Cabin"/>
                <a:ea typeface="Cabin"/>
                <a:cs typeface="Cabin"/>
                <a:sym typeface="Cabin"/>
              </a:defRPr>
            </a:lvl9pPr>
          </a:lstStyle>
          <a:p/>
        </p:txBody>
      </p:sp>
      <p:sp>
        <p:nvSpPr>
          <p:cNvPr id="87" name="Google Shape;87;p18"/>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lt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lt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lt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lt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lt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lt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lt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lt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lt1"/>
                </a:solidFill>
                <a:latin typeface="Cabin"/>
                <a:ea typeface="Cabin"/>
                <a:cs typeface="Cabin"/>
                <a:sym typeface="Cabin"/>
              </a:defRPr>
            </a:lvl9pPr>
          </a:lstStyle>
          <a:p/>
        </p:txBody>
      </p:sp>
      <p:sp>
        <p:nvSpPr>
          <p:cNvPr id="88" name="Google Shape;88;p18"/>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1"/>
        </a:solidFill>
      </p:bgPr>
    </p:bg>
    <p:spTree>
      <p:nvGrpSpPr>
        <p:cNvPr id="89" name="Shape 89"/>
        <p:cNvGrpSpPr/>
        <p:nvPr/>
      </p:nvGrpSpPr>
      <p:grpSpPr>
        <a:xfrm>
          <a:off x="0" y="0"/>
          <a:ext cx="0" cy="0"/>
          <a:chOff x="0" y="0"/>
          <a:chExt cx="0" cy="0"/>
        </a:xfrm>
      </p:grpSpPr>
      <p:sp>
        <p:nvSpPr>
          <p:cNvPr id="90" name="Google Shape;90;p19"/>
          <p:cNvSpPr txBox="1"/>
          <p:nvPr>
            <p:ph type="title"/>
          </p:nvPr>
        </p:nvSpPr>
        <p:spPr>
          <a:xfrm>
            <a:off x="1200150" y="1790058"/>
            <a:ext cx="6743700" cy="123420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37150" lIns="205725" spcFirstLastPara="1" rIns="205725" wrap="square" tIns="137150">
            <a:noAutofit/>
          </a:bodyPr>
          <a:lstStyle>
            <a:lvl1pPr lvl="0" marR="0" rtl="0" algn="ctr">
              <a:lnSpc>
                <a:spcPct val="90000"/>
              </a:lnSpc>
              <a:spcBef>
                <a:spcPts val="0"/>
              </a:spcBef>
              <a:spcAft>
                <a:spcPts val="0"/>
              </a:spcAft>
              <a:buClr>
                <a:srgbClr val="262626"/>
              </a:buClr>
              <a:buSzPts val="2900"/>
              <a:buFont typeface="Cabin"/>
              <a:buNone/>
              <a:defRPr b="0" i="0" sz="29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1" name="Google Shape;91;p19"/>
          <p:cNvSpPr txBox="1"/>
          <p:nvPr>
            <p:ph idx="1" type="body"/>
          </p:nvPr>
        </p:nvSpPr>
        <p:spPr>
          <a:xfrm>
            <a:off x="2021395" y="3264349"/>
            <a:ext cx="5101200" cy="948900"/>
          </a:xfrm>
          <a:prstGeom prst="rect">
            <a:avLst/>
          </a:prstGeom>
          <a:noFill/>
          <a:ln>
            <a:noFill/>
          </a:ln>
        </p:spPr>
        <p:txBody>
          <a:bodyPr anchorCtr="1" anchor="t" bIns="34275" lIns="68575" spcFirstLastPara="1" rIns="68575" wrap="square" tIns="34275">
            <a:noAutofit/>
          </a:bodyPr>
          <a:lstStyle>
            <a:lvl1pPr indent="-228600" lvl="0" marL="457200" marR="0" rtl="0" algn="l">
              <a:lnSpc>
                <a:spcPct val="100000"/>
              </a:lnSpc>
              <a:spcBef>
                <a:spcPts val="800"/>
              </a:spcBef>
              <a:spcAft>
                <a:spcPts val="0"/>
              </a:spcAft>
              <a:buClr>
                <a:schemeClr val="accent2"/>
              </a:buClr>
              <a:buSzPts val="1500"/>
              <a:buFont typeface="Arial"/>
              <a:buNone/>
              <a:defRPr b="0" i="0" sz="1500" u="none" cap="none" strike="noStrike">
                <a:solidFill>
                  <a:schemeClr val="lt1"/>
                </a:solidFill>
                <a:latin typeface="Cabin"/>
                <a:ea typeface="Cabin"/>
                <a:cs typeface="Cabin"/>
                <a:sym typeface="Cabin"/>
              </a:defRPr>
            </a:lvl1pPr>
            <a:lvl2pPr indent="-228600" lvl="1" marL="914400" marR="0" rtl="0" algn="l">
              <a:lnSpc>
                <a:spcPct val="100000"/>
              </a:lnSpc>
              <a:spcBef>
                <a:spcPts val="800"/>
              </a:spcBef>
              <a:spcAft>
                <a:spcPts val="0"/>
              </a:spcAft>
              <a:buClr>
                <a:schemeClr val="accent2"/>
              </a:buClr>
              <a:buSzPts val="1500"/>
              <a:buFont typeface="Arial"/>
              <a:buNone/>
              <a:defRPr b="0" i="0" sz="1500" u="none" cap="none" strike="noStrike">
                <a:solidFill>
                  <a:schemeClr val="lt1"/>
                </a:solidFill>
                <a:latin typeface="Cabin"/>
                <a:ea typeface="Cabin"/>
                <a:cs typeface="Cabin"/>
                <a:sym typeface="Cabin"/>
              </a:defRPr>
            </a:lvl2pPr>
            <a:lvl3pPr indent="-228600" lvl="2" marL="1371600" marR="0" rtl="0" algn="l">
              <a:lnSpc>
                <a:spcPct val="100000"/>
              </a:lnSpc>
              <a:spcBef>
                <a:spcPts val="800"/>
              </a:spcBef>
              <a:spcAft>
                <a:spcPts val="0"/>
              </a:spcAft>
              <a:buClr>
                <a:schemeClr val="accent2"/>
              </a:buClr>
              <a:buSzPts val="1400"/>
              <a:buFont typeface="Arial"/>
              <a:buNone/>
              <a:defRPr b="0" i="0" sz="1400" u="none" cap="none" strike="noStrike">
                <a:solidFill>
                  <a:schemeClr val="lt1"/>
                </a:solidFill>
                <a:latin typeface="Cabin"/>
                <a:ea typeface="Cabin"/>
                <a:cs typeface="Cabin"/>
                <a:sym typeface="Cabin"/>
              </a:defRPr>
            </a:lvl3pPr>
            <a:lvl4pPr indent="-228600" lvl="3" marL="1828800" marR="0" rtl="0" algn="l">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4pPr>
            <a:lvl5pPr indent="-228600" lvl="4" marL="2286000" marR="0" rtl="0" algn="l">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5pPr>
            <a:lvl6pPr indent="-228600" lvl="5" marL="2743200" marR="0" rtl="0" algn="l">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6pPr>
            <a:lvl7pPr indent="-228600" lvl="6" marL="3200400" marR="0" rtl="0" algn="l">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7pPr>
            <a:lvl8pPr indent="-228600" lvl="7" marL="3657600" marR="0" rtl="0" algn="l">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8pPr>
            <a:lvl9pPr indent="-228600" lvl="8" marL="4114800" marR="0" rtl="0" algn="l">
              <a:lnSpc>
                <a:spcPct val="100000"/>
              </a:lnSpc>
              <a:spcBef>
                <a:spcPts val="800"/>
              </a:spcBef>
              <a:spcAft>
                <a:spcPts val="0"/>
              </a:spcAft>
              <a:buClr>
                <a:schemeClr val="accent2"/>
              </a:buClr>
              <a:buSzPts val="1200"/>
              <a:buFont typeface="Arial"/>
              <a:buNone/>
              <a:defRPr b="0" i="0" sz="1200" u="none" cap="none" strike="noStrike">
                <a:solidFill>
                  <a:schemeClr val="lt1"/>
                </a:solidFill>
                <a:latin typeface="Cabin"/>
                <a:ea typeface="Cabin"/>
                <a:cs typeface="Cabin"/>
                <a:sym typeface="Cabin"/>
              </a:defRPr>
            </a:lvl9pPr>
          </a:lstStyle>
          <a:p/>
        </p:txBody>
      </p:sp>
      <p:sp>
        <p:nvSpPr>
          <p:cNvPr id="92" name="Google Shape;92;p19"/>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lt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lt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lt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lt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lt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lt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lt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lt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lt1"/>
                </a:solidFill>
                <a:latin typeface="Cabin"/>
                <a:ea typeface="Cabin"/>
                <a:cs typeface="Cabin"/>
                <a:sym typeface="Cabin"/>
              </a:defRPr>
            </a:lvl9pPr>
          </a:lstStyle>
          <a:p/>
        </p:txBody>
      </p:sp>
      <p:sp>
        <p:nvSpPr>
          <p:cNvPr id="93" name="Google Shape;93;p19"/>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lt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lt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lt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lt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lt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lt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lt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lt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lt1"/>
                </a:solidFill>
                <a:latin typeface="Cabin"/>
                <a:ea typeface="Cabin"/>
                <a:cs typeface="Cabin"/>
                <a:sym typeface="Cabin"/>
              </a:defRPr>
            </a:lvl9pPr>
          </a:lstStyle>
          <a:p/>
        </p:txBody>
      </p:sp>
      <p:sp>
        <p:nvSpPr>
          <p:cNvPr id="94" name="Google Shape;94;p19"/>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5" name="Shape 95"/>
        <p:cNvGrpSpPr/>
        <p:nvPr/>
      </p:nvGrpSpPr>
      <p:grpSpPr>
        <a:xfrm>
          <a:off x="0" y="0"/>
          <a:ext cx="0" cy="0"/>
          <a:chOff x="0" y="0"/>
          <a:chExt cx="0" cy="0"/>
        </a:xfrm>
      </p:grpSpPr>
      <p:sp>
        <p:nvSpPr>
          <p:cNvPr id="96" name="Google Shape;96;p20"/>
          <p:cNvSpPr txBox="1"/>
          <p:nvPr>
            <p:ph idx="1" type="body"/>
          </p:nvPr>
        </p:nvSpPr>
        <p:spPr>
          <a:xfrm>
            <a:off x="1187577" y="1735075"/>
            <a:ext cx="3202500" cy="528000"/>
          </a:xfrm>
          <a:prstGeom prst="rect">
            <a:avLst/>
          </a:prstGeom>
          <a:noFill/>
          <a:ln>
            <a:noFill/>
          </a:ln>
        </p:spPr>
        <p:txBody>
          <a:bodyPr anchorCtr="1" anchor="b" bIns="34275" lIns="68575" spcFirstLastPara="1" rIns="68575" wrap="square" tIns="34275">
            <a:noAutofit/>
          </a:bodyPr>
          <a:lstStyle>
            <a:lvl1pPr indent="-228600" lvl="0" marL="457200" marR="0" rtl="0" algn="ctr">
              <a:lnSpc>
                <a:spcPct val="100000"/>
              </a:lnSpc>
              <a:spcBef>
                <a:spcPts val="800"/>
              </a:spcBef>
              <a:spcAft>
                <a:spcPts val="0"/>
              </a:spcAft>
              <a:buClr>
                <a:schemeClr val="accent2"/>
              </a:buClr>
              <a:buSzPts val="1400"/>
              <a:buFont typeface="Arial"/>
              <a:buNone/>
              <a:defRPr b="0" i="0" sz="1400" u="none" cap="none" strike="noStrike">
                <a:solidFill>
                  <a:srgbClr val="6B8890"/>
                </a:solidFill>
                <a:latin typeface="Cabin"/>
                <a:ea typeface="Cabin"/>
                <a:cs typeface="Cabin"/>
                <a:sym typeface="Cabin"/>
              </a:defRPr>
            </a:lvl1pPr>
            <a:lvl2pPr indent="-228600" lvl="1" marL="914400" marR="0" rtl="0" algn="l">
              <a:lnSpc>
                <a:spcPct val="100000"/>
              </a:lnSpc>
              <a:spcBef>
                <a:spcPts val="800"/>
              </a:spcBef>
              <a:spcAft>
                <a:spcPts val="0"/>
              </a:spcAft>
              <a:buClr>
                <a:schemeClr val="accent2"/>
              </a:buClr>
              <a:buSzPts val="1400"/>
              <a:buFont typeface="Arial"/>
              <a:buNone/>
              <a:defRPr b="1" i="0" sz="1400" u="none" cap="none" strike="noStrike">
                <a:solidFill>
                  <a:srgbClr val="262626"/>
                </a:solidFill>
                <a:latin typeface="Cabin"/>
                <a:ea typeface="Cabin"/>
                <a:cs typeface="Cabin"/>
                <a:sym typeface="Cabin"/>
              </a:defRPr>
            </a:lvl2pPr>
            <a:lvl3pPr indent="-228600" lvl="2" marL="1371600" marR="0" rtl="0" algn="l">
              <a:lnSpc>
                <a:spcPct val="100000"/>
              </a:lnSpc>
              <a:spcBef>
                <a:spcPts val="800"/>
              </a:spcBef>
              <a:spcAft>
                <a:spcPts val="0"/>
              </a:spcAft>
              <a:buClr>
                <a:schemeClr val="accent2"/>
              </a:buClr>
              <a:buSzPts val="1400"/>
              <a:buFont typeface="Arial"/>
              <a:buNone/>
              <a:defRPr b="1" i="0" sz="1400" u="none" cap="none" strike="noStrike">
                <a:solidFill>
                  <a:srgbClr val="262626"/>
                </a:solidFill>
                <a:latin typeface="Cabin"/>
                <a:ea typeface="Cabin"/>
                <a:cs typeface="Cabin"/>
                <a:sym typeface="Cabin"/>
              </a:defRPr>
            </a:lvl3pPr>
            <a:lvl4pPr indent="-228600" lvl="3" marL="1828800" marR="0" rtl="0" algn="l">
              <a:lnSpc>
                <a:spcPct val="100000"/>
              </a:lnSpc>
              <a:spcBef>
                <a:spcPts val="800"/>
              </a:spcBef>
              <a:spcAft>
                <a:spcPts val="0"/>
              </a:spcAft>
              <a:buClr>
                <a:schemeClr val="accent2"/>
              </a:buClr>
              <a:buSzPts val="1200"/>
              <a:buFont typeface="Arial"/>
              <a:buNone/>
              <a:defRPr b="1" i="0" sz="1200" u="none" cap="none" strike="noStrike">
                <a:solidFill>
                  <a:srgbClr val="262626"/>
                </a:solidFill>
                <a:latin typeface="Cabin"/>
                <a:ea typeface="Cabin"/>
                <a:cs typeface="Cabin"/>
                <a:sym typeface="Cabin"/>
              </a:defRPr>
            </a:lvl4pPr>
            <a:lvl5pPr indent="-228600" lvl="4" marL="2286000" marR="0" rtl="0" algn="l">
              <a:lnSpc>
                <a:spcPct val="100000"/>
              </a:lnSpc>
              <a:spcBef>
                <a:spcPts val="800"/>
              </a:spcBef>
              <a:spcAft>
                <a:spcPts val="0"/>
              </a:spcAft>
              <a:buClr>
                <a:schemeClr val="accent2"/>
              </a:buClr>
              <a:buSzPts val="1200"/>
              <a:buFont typeface="Arial"/>
              <a:buNone/>
              <a:defRPr b="1" i="0" sz="1200" u="none" cap="none" strike="noStrike">
                <a:solidFill>
                  <a:srgbClr val="262626"/>
                </a:solidFill>
                <a:latin typeface="Cabin"/>
                <a:ea typeface="Cabin"/>
                <a:cs typeface="Cabin"/>
                <a:sym typeface="Cabin"/>
              </a:defRPr>
            </a:lvl5pPr>
            <a:lvl6pPr indent="-228600" lvl="5" marL="27432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6pPr>
            <a:lvl7pPr indent="-228600" lvl="6" marL="32004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7pPr>
            <a:lvl8pPr indent="-228600" lvl="7" marL="36576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8pPr>
            <a:lvl9pPr indent="-228600" lvl="8" marL="41148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9pPr>
          </a:lstStyle>
          <a:p/>
        </p:txBody>
      </p:sp>
      <p:sp>
        <p:nvSpPr>
          <p:cNvPr id="97" name="Google Shape;97;p20"/>
          <p:cNvSpPr txBox="1"/>
          <p:nvPr>
            <p:ph idx="2" type="body"/>
          </p:nvPr>
        </p:nvSpPr>
        <p:spPr>
          <a:xfrm>
            <a:off x="1187577" y="2357438"/>
            <a:ext cx="3202500" cy="19476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98" name="Google Shape;98;p20"/>
          <p:cNvSpPr txBox="1"/>
          <p:nvPr>
            <p:ph idx="3" type="body"/>
          </p:nvPr>
        </p:nvSpPr>
        <p:spPr>
          <a:xfrm>
            <a:off x="4753737" y="2357438"/>
            <a:ext cx="3190200" cy="19476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99" name="Google Shape;99;p20"/>
          <p:cNvSpPr txBox="1"/>
          <p:nvPr>
            <p:ph idx="4" type="body"/>
          </p:nvPr>
        </p:nvSpPr>
        <p:spPr>
          <a:xfrm>
            <a:off x="4753737" y="1735075"/>
            <a:ext cx="3202500" cy="528000"/>
          </a:xfrm>
          <a:prstGeom prst="rect">
            <a:avLst/>
          </a:prstGeom>
          <a:noFill/>
          <a:ln>
            <a:noFill/>
          </a:ln>
        </p:spPr>
        <p:txBody>
          <a:bodyPr anchorCtr="1" anchor="b" bIns="34275" lIns="68575" spcFirstLastPara="1" rIns="68575" wrap="square" tIns="34275">
            <a:noAutofit/>
          </a:bodyPr>
          <a:lstStyle>
            <a:lvl1pPr indent="-228600" lvl="0" marL="457200" marR="0" rtl="0" algn="ctr">
              <a:lnSpc>
                <a:spcPct val="100000"/>
              </a:lnSpc>
              <a:spcBef>
                <a:spcPts val="800"/>
              </a:spcBef>
              <a:spcAft>
                <a:spcPts val="0"/>
              </a:spcAft>
              <a:buClr>
                <a:schemeClr val="accent2"/>
              </a:buClr>
              <a:buSzPts val="1400"/>
              <a:buFont typeface="Arial"/>
              <a:buNone/>
              <a:defRPr b="0" i="0" sz="1400" u="none" cap="none" strike="noStrike">
                <a:solidFill>
                  <a:srgbClr val="6B8890"/>
                </a:solidFill>
                <a:latin typeface="Cabin"/>
                <a:ea typeface="Cabin"/>
                <a:cs typeface="Cabin"/>
                <a:sym typeface="Cabin"/>
              </a:defRPr>
            </a:lvl1pPr>
            <a:lvl2pPr indent="-228600" lvl="1" marL="914400" marR="0" rtl="0" algn="l">
              <a:lnSpc>
                <a:spcPct val="100000"/>
              </a:lnSpc>
              <a:spcBef>
                <a:spcPts val="800"/>
              </a:spcBef>
              <a:spcAft>
                <a:spcPts val="0"/>
              </a:spcAft>
              <a:buClr>
                <a:schemeClr val="accent2"/>
              </a:buClr>
              <a:buSzPts val="1400"/>
              <a:buFont typeface="Arial"/>
              <a:buNone/>
              <a:defRPr b="1" i="0" sz="1400" u="none" cap="none" strike="noStrike">
                <a:solidFill>
                  <a:srgbClr val="262626"/>
                </a:solidFill>
                <a:latin typeface="Cabin"/>
                <a:ea typeface="Cabin"/>
                <a:cs typeface="Cabin"/>
                <a:sym typeface="Cabin"/>
              </a:defRPr>
            </a:lvl2pPr>
            <a:lvl3pPr indent="-228600" lvl="2" marL="1371600" marR="0" rtl="0" algn="l">
              <a:lnSpc>
                <a:spcPct val="100000"/>
              </a:lnSpc>
              <a:spcBef>
                <a:spcPts val="800"/>
              </a:spcBef>
              <a:spcAft>
                <a:spcPts val="0"/>
              </a:spcAft>
              <a:buClr>
                <a:schemeClr val="accent2"/>
              </a:buClr>
              <a:buSzPts val="1400"/>
              <a:buFont typeface="Arial"/>
              <a:buNone/>
              <a:defRPr b="1" i="0" sz="1400" u="none" cap="none" strike="noStrike">
                <a:solidFill>
                  <a:srgbClr val="262626"/>
                </a:solidFill>
                <a:latin typeface="Cabin"/>
                <a:ea typeface="Cabin"/>
                <a:cs typeface="Cabin"/>
                <a:sym typeface="Cabin"/>
              </a:defRPr>
            </a:lvl3pPr>
            <a:lvl4pPr indent="-228600" lvl="3" marL="1828800" marR="0" rtl="0" algn="l">
              <a:lnSpc>
                <a:spcPct val="100000"/>
              </a:lnSpc>
              <a:spcBef>
                <a:spcPts val="800"/>
              </a:spcBef>
              <a:spcAft>
                <a:spcPts val="0"/>
              </a:spcAft>
              <a:buClr>
                <a:schemeClr val="accent2"/>
              </a:buClr>
              <a:buSzPts val="1200"/>
              <a:buFont typeface="Arial"/>
              <a:buNone/>
              <a:defRPr b="1" i="0" sz="1200" u="none" cap="none" strike="noStrike">
                <a:solidFill>
                  <a:srgbClr val="262626"/>
                </a:solidFill>
                <a:latin typeface="Cabin"/>
                <a:ea typeface="Cabin"/>
                <a:cs typeface="Cabin"/>
                <a:sym typeface="Cabin"/>
              </a:defRPr>
            </a:lvl4pPr>
            <a:lvl5pPr indent="-228600" lvl="4" marL="2286000" marR="0" rtl="0" algn="l">
              <a:lnSpc>
                <a:spcPct val="100000"/>
              </a:lnSpc>
              <a:spcBef>
                <a:spcPts val="800"/>
              </a:spcBef>
              <a:spcAft>
                <a:spcPts val="0"/>
              </a:spcAft>
              <a:buClr>
                <a:schemeClr val="accent2"/>
              </a:buClr>
              <a:buSzPts val="1200"/>
              <a:buFont typeface="Arial"/>
              <a:buNone/>
              <a:defRPr b="1" i="0" sz="1200" u="none" cap="none" strike="noStrike">
                <a:solidFill>
                  <a:srgbClr val="262626"/>
                </a:solidFill>
                <a:latin typeface="Cabin"/>
                <a:ea typeface="Cabin"/>
                <a:cs typeface="Cabin"/>
                <a:sym typeface="Cabin"/>
              </a:defRPr>
            </a:lvl5pPr>
            <a:lvl6pPr indent="-228600" lvl="5" marL="27432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6pPr>
            <a:lvl7pPr indent="-228600" lvl="6" marL="32004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7pPr>
            <a:lvl8pPr indent="-228600" lvl="7" marL="36576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8pPr>
            <a:lvl9pPr indent="-228600" lvl="8" marL="4114800" marR="0" rtl="0" algn="l">
              <a:lnSpc>
                <a:spcPct val="100000"/>
              </a:lnSpc>
              <a:spcBef>
                <a:spcPts val="800"/>
              </a:spcBef>
              <a:spcAft>
                <a:spcPts val="0"/>
              </a:spcAft>
              <a:buClr>
                <a:schemeClr val="accent2"/>
              </a:buClr>
              <a:buSzPts val="1200"/>
              <a:buFont typeface="Arial"/>
              <a:buNone/>
              <a:defRPr b="1" i="0" sz="1200" u="none" cap="none" strike="noStrike">
                <a:solidFill>
                  <a:schemeClr val="dk1"/>
                </a:solidFill>
                <a:latin typeface="Cabin"/>
                <a:ea typeface="Cabin"/>
                <a:cs typeface="Cabin"/>
                <a:sym typeface="Cabin"/>
              </a:defRPr>
            </a:lvl9pPr>
          </a:lstStyle>
          <a:p/>
        </p:txBody>
      </p:sp>
      <p:sp>
        <p:nvSpPr>
          <p:cNvPr id="100" name="Google Shape;100;p20"/>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1" name="Google Shape;101;p20"/>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2" name="Google Shape;102;p20"/>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
        <p:nvSpPr>
          <p:cNvPr id="103" name="Google Shape;103;p20"/>
          <p:cNvSpPr txBox="1"/>
          <p:nvPr>
            <p:ph type="title"/>
          </p:nvPr>
        </p:nvSpPr>
        <p:spPr>
          <a:xfrm>
            <a:off x="1673352" y="723519"/>
            <a:ext cx="57975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2100"/>
              <a:buFont typeface="Cabin"/>
              <a:buNone/>
              <a:defRPr b="0" i="0" sz="21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4" name="Shape 104"/>
        <p:cNvGrpSpPr/>
        <p:nvPr/>
      </p:nvGrpSpPr>
      <p:grpSpPr>
        <a:xfrm>
          <a:off x="0" y="0"/>
          <a:ext cx="0" cy="0"/>
          <a:chOff x="0" y="0"/>
          <a:chExt cx="0" cy="0"/>
        </a:xfrm>
      </p:grpSpPr>
      <p:sp>
        <p:nvSpPr>
          <p:cNvPr id="105" name="Google Shape;105;p21"/>
          <p:cNvSpPr txBox="1"/>
          <p:nvPr>
            <p:ph type="title"/>
          </p:nvPr>
        </p:nvSpPr>
        <p:spPr>
          <a:xfrm>
            <a:off x="1673352" y="723519"/>
            <a:ext cx="57975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2100"/>
              <a:buFont typeface="Cabin"/>
              <a:buNone/>
              <a:defRPr b="0" i="0" sz="21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6" name="Google Shape;106;p21"/>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7" name="Google Shape;107;p21"/>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8" name="Google Shape;108;p21"/>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9" name="Shape 109"/>
        <p:cNvGrpSpPr/>
        <p:nvPr/>
      </p:nvGrpSpPr>
      <p:grpSpPr>
        <a:xfrm>
          <a:off x="0" y="0"/>
          <a:ext cx="0" cy="0"/>
          <a:chOff x="0" y="0"/>
          <a:chExt cx="0" cy="0"/>
        </a:xfrm>
      </p:grpSpPr>
      <p:sp>
        <p:nvSpPr>
          <p:cNvPr id="110" name="Google Shape;110;p22"/>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11" name="Google Shape;111;p22"/>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12" name="Google Shape;112;p22"/>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23"/>
          <p:cNvSpPr/>
          <p:nvPr/>
        </p:nvSpPr>
        <p:spPr>
          <a:xfrm>
            <a:off x="0" y="0"/>
            <a:ext cx="4572000"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 name="Google Shape;115;p23"/>
          <p:cNvSpPr txBox="1"/>
          <p:nvPr>
            <p:ph type="title"/>
          </p:nvPr>
        </p:nvSpPr>
        <p:spPr>
          <a:xfrm>
            <a:off x="606392" y="1682871"/>
            <a:ext cx="3371100" cy="85080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1700"/>
              <a:buFont typeface="Cabin"/>
              <a:buNone/>
              <a:defRPr b="0" i="0" sz="17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6" name="Google Shape;116;p23"/>
          <p:cNvSpPr/>
          <p:nvPr>
            <p:ph idx="2" type="pic"/>
          </p:nvPr>
        </p:nvSpPr>
        <p:spPr>
          <a:xfrm>
            <a:off x="4571999" y="0"/>
            <a:ext cx="4576500" cy="5143500"/>
          </a:xfrm>
          <a:prstGeom prst="rect">
            <a:avLst/>
          </a:prstGeom>
          <a:solidFill>
            <a:srgbClr val="BFBFBF"/>
          </a:solidFill>
          <a:ln>
            <a:noFill/>
          </a:ln>
        </p:spPr>
        <p:txBody>
          <a:bodyPr anchorCtr="0" anchor="t" bIns="34275" lIns="68575" spcFirstLastPara="1" rIns="68575" wrap="square" tIns="34275">
            <a:noAutofit/>
          </a:bodyPr>
          <a:lstStyle>
            <a:lvl1pPr lvl="0" marR="0" rtl="0" algn="l">
              <a:lnSpc>
                <a:spcPct val="100000"/>
              </a:lnSpc>
              <a:spcBef>
                <a:spcPts val="800"/>
              </a:spcBef>
              <a:spcAft>
                <a:spcPts val="0"/>
              </a:spcAft>
              <a:buClr>
                <a:schemeClr val="accent2"/>
              </a:buClr>
              <a:buSzPts val="2400"/>
              <a:buFont typeface="Arial"/>
              <a:buNone/>
              <a:defRPr b="0" i="0" sz="2400" u="none" cap="none" strike="noStrike">
                <a:solidFill>
                  <a:srgbClr val="FEFEFE"/>
                </a:solidFill>
                <a:latin typeface="Cabin"/>
                <a:ea typeface="Cabin"/>
                <a:cs typeface="Cabin"/>
                <a:sym typeface="Cabin"/>
              </a:defRPr>
            </a:lvl1pPr>
            <a:lvl2pPr lvl="1" marR="0" rtl="0" algn="l">
              <a:lnSpc>
                <a:spcPct val="100000"/>
              </a:lnSpc>
              <a:spcBef>
                <a:spcPts val="800"/>
              </a:spcBef>
              <a:spcAft>
                <a:spcPts val="0"/>
              </a:spcAft>
              <a:buClr>
                <a:schemeClr val="accent2"/>
              </a:buClr>
              <a:buSzPts val="2100"/>
              <a:buFont typeface="Arial"/>
              <a:buNone/>
              <a:defRPr b="0" i="0" sz="2100" u="none" cap="none" strike="noStrike">
                <a:solidFill>
                  <a:srgbClr val="262626"/>
                </a:solidFill>
                <a:latin typeface="Cabin"/>
                <a:ea typeface="Cabin"/>
                <a:cs typeface="Cabin"/>
                <a:sym typeface="Cabin"/>
              </a:defRPr>
            </a:lvl2pPr>
            <a:lvl3pPr lvl="2" marR="0" rtl="0" algn="l">
              <a:lnSpc>
                <a:spcPct val="100000"/>
              </a:lnSpc>
              <a:spcBef>
                <a:spcPts val="800"/>
              </a:spcBef>
              <a:spcAft>
                <a:spcPts val="0"/>
              </a:spcAft>
              <a:buClr>
                <a:schemeClr val="accent2"/>
              </a:buClr>
              <a:buSzPts val="1800"/>
              <a:buFont typeface="Arial"/>
              <a:buNone/>
              <a:defRPr b="0" i="0" sz="1800" u="none" cap="none" strike="noStrike">
                <a:solidFill>
                  <a:srgbClr val="262626"/>
                </a:solidFill>
                <a:latin typeface="Cabin"/>
                <a:ea typeface="Cabin"/>
                <a:cs typeface="Cabin"/>
                <a:sym typeface="Cabin"/>
              </a:defRPr>
            </a:lvl3pPr>
            <a:lvl4pPr lvl="3" marR="0" rtl="0" algn="l">
              <a:lnSpc>
                <a:spcPct val="100000"/>
              </a:lnSpc>
              <a:spcBef>
                <a:spcPts val="800"/>
              </a:spcBef>
              <a:spcAft>
                <a:spcPts val="0"/>
              </a:spcAft>
              <a:buClr>
                <a:schemeClr val="accent2"/>
              </a:buClr>
              <a:buSzPts val="1500"/>
              <a:buFont typeface="Arial"/>
              <a:buNone/>
              <a:defRPr b="0" i="0" sz="1500" u="none" cap="none" strike="noStrike">
                <a:solidFill>
                  <a:srgbClr val="262626"/>
                </a:solidFill>
                <a:latin typeface="Cabin"/>
                <a:ea typeface="Cabin"/>
                <a:cs typeface="Cabin"/>
                <a:sym typeface="Cabin"/>
              </a:defRPr>
            </a:lvl4pPr>
            <a:lvl5pPr lvl="4" marR="0" rtl="0" algn="l">
              <a:lnSpc>
                <a:spcPct val="100000"/>
              </a:lnSpc>
              <a:spcBef>
                <a:spcPts val="800"/>
              </a:spcBef>
              <a:spcAft>
                <a:spcPts val="0"/>
              </a:spcAft>
              <a:buClr>
                <a:schemeClr val="accent2"/>
              </a:buClr>
              <a:buSzPts val="1500"/>
              <a:buFont typeface="Arial"/>
              <a:buNone/>
              <a:defRPr b="0" i="0" sz="1500" u="none" cap="none" strike="noStrike">
                <a:solidFill>
                  <a:srgbClr val="262626"/>
                </a:solidFill>
                <a:latin typeface="Cabin"/>
                <a:ea typeface="Cabin"/>
                <a:cs typeface="Cabin"/>
                <a:sym typeface="Cabin"/>
              </a:defRPr>
            </a:lvl5pPr>
            <a:lvl6pPr lvl="5" marR="0" rtl="0" algn="l">
              <a:lnSpc>
                <a:spcPct val="100000"/>
              </a:lnSpc>
              <a:spcBef>
                <a:spcPts val="800"/>
              </a:spcBef>
              <a:spcAft>
                <a:spcPts val="0"/>
              </a:spcAft>
              <a:buClr>
                <a:schemeClr val="accent2"/>
              </a:buClr>
              <a:buSzPts val="1500"/>
              <a:buFont typeface="Arial"/>
              <a:buNone/>
              <a:defRPr b="0" i="0" sz="1500" u="none" cap="none" strike="noStrike">
                <a:solidFill>
                  <a:schemeClr val="dk1"/>
                </a:solidFill>
                <a:latin typeface="Cabin"/>
                <a:ea typeface="Cabin"/>
                <a:cs typeface="Cabin"/>
                <a:sym typeface="Cabin"/>
              </a:defRPr>
            </a:lvl6pPr>
            <a:lvl7pPr lvl="6" marR="0" rtl="0" algn="l">
              <a:lnSpc>
                <a:spcPct val="100000"/>
              </a:lnSpc>
              <a:spcBef>
                <a:spcPts val="800"/>
              </a:spcBef>
              <a:spcAft>
                <a:spcPts val="0"/>
              </a:spcAft>
              <a:buClr>
                <a:schemeClr val="accent2"/>
              </a:buClr>
              <a:buSzPts val="1500"/>
              <a:buFont typeface="Arial"/>
              <a:buNone/>
              <a:defRPr b="0" i="0" sz="1500" u="none" cap="none" strike="noStrike">
                <a:solidFill>
                  <a:schemeClr val="dk1"/>
                </a:solidFill>
                <a:latin typeface="Cabin"/>
                <a:ea typeface="Cabin"/>
                <a:cs typeface="Cabin"/>
                <a:sym typeface="Cabin"/>
              </a:defRPr>
            </a:lvl7pPr>
            <a:lvl8pPr lvl="7" marR="0" rtl="0" algn="l">
              <a:lnSpc>
                <a:spcPct val="100000"/>
              </a:lnSpc>
              <a:spcBef>
                <a:spcPts val="800"/>
              </a:spcBef>
              <a:spcAft>
                <a:spcPts val="0"/>
              </a:spcAft>
              <a:buClr>
                <a:schemeClr val="accent2"/>
              </a:buClr>
              <a:buSzPts val="1500"/>
              <a:buFont typeface="Arial"/>
              <a:buNone/>
              <a:defRPr b="0" i="0" sz="1500" u="none" cap="none" strike="noStrike">
                <a:solidFill>
                  <a:schemeClr val="dk1"/>
                </a:solidFill>
                <a:latin typeface="Cabin"/>
                <a:ea typeface="Cabin"/>
                <a:cs typeface="Cabin"/>
                <a:sym typeface="Cabin"/>
              </a:defRPr>
            </a:lvl8pPr>
            <a:lvl9pPr lvl="8" marR="0" rtl="0" algn="l">
              <a:lnSpc>
                <a:spcPct val="100000"/>
              </a:lnSpc>
              <a:spcBef>
                <a:spcPts val="800"/>
              </a:spcBef>
              <a:spcAft>
                <a:spcPts val="0"/>
              </a:spcAft>
              <a:buClr>
                <a:schemeClr val="accent2"/>
              </a:buClr>
              <a:buSzPts val="1500"/>
              <a:buFont typeface="Arial"/>
              <a:buNone/>
              <a:defRPr b="0" i="0" sz="1500" u="none" cap="none" strike="noStrike">
                <a:solidFill>
                  <a:schemeClr val="dk1"/>
                </a:solidFill>
                <a:latin typeface="Cabin"/>
                <a:ea typeface="Cabin"/>
                <a:cs typeface="Cabin"/>
                <a:sym typeface="Cabin"/>
              </a:defRPr>
            </a:lvl9pPr>
          </a:lstStyle>
          <a:p/>
        </p:txBody>
      </p:sp>
      <p:sp>
        <p:nvSpPr>
          <p:cNvPr id="117" name="Google Shape;117;p23"/>
          <p:cNvSpPr txBox="1"/>
          <p:nvPr>
            <p:ph idx="1" type="body"/>
          </p:nvPr>
        </p:nvSpPr>
        <p:spPr>
          <a:xfrm>
            <a:off x="836676" y="2662438"/>
            <a:ext cx="2846100" cy="1645500"/>
          </a:xfrm>
          <a:prstGeom prst="rect">
            <a:avLst/>
          </a:prstGeom>
          <a:noFill/>
          <a:ln>
            <a:noFill/>
          </a:ln>
        </p:spPr>
        <p:txBody>
          <a:bodyPr anchorCtr="1" anchor="t" bIns="34275" lIns="68575" spcFirstLastPara="1" rIns="68575" wrap="square" tIns="34275">
            <a:noAutofit/>
          </a:bodyPr>
          <a:lstStyle>
            <a:lvl1pPr indent="-228600" lvl="0" marL="457200" marR="0" rtl="0" algn="ctr">
              <a:lnSpc>
                <a:spcPct val="100000"/>
              </a:lnSpc>
              <a:spcBef>
                <a:spcPts val="800"/>
              </a:spcBef>
              <a:spcAft>
                <a:spcPts val="0"/>
              </a:spcAft>
              <a:buClr>
                <a:schemeClr val="accent2"/>
              </a:buClr>
              <a:buSzPts val="1100"/>
              <a:buFont typeface="Arial"/>
              <a:buNone/>
              <a:defRPr b="0" i="0" sz="1100" u="none" cap="none" strike="noStrike">
                <a:solidFill>
                  <a:srgbClr val="FFFFFF"/>
                </a:solidFill>
                <a:latin typeface="Cabin"/>
                <a:ea typeface="Cabin"/>
                <a:cs typeface="Cabin"/>
                <a:sym typeface="Cabin"/>
              </a:defRPr>
            </a:lvl1pPr>
            <a:lvl2pPr indent="-228600" lvl="1" marL="914400" marR="0" rtl="0" algn="l">
              <a:lnSpc>
                <a:spcPct val="100000"/>
              </a:lnSpc>
              <a:spcBef>
                <a:spcPts val="800"/>
              </a:spcBef>
              <a:spcAft>
                <a:spcPts val="0"/>
              </a:spcAft>
              <a:buClr>
                <a:schemeClr val="accent2"/>
              </a:buClr>
              <a:buSzPts val="1100"/>
              <a:buFont typeface="Arial"/>
              <a:buNone/>
              <a:defRPr b="0" i="0" sz="1100" u="none" cap="none" strike="noStrike">
                <a:solidFill>
                  <a:srgbClr val="262626"/>
                </a:solidFill>
                <a:latin typeface="Cabin"/>
                <a:ea typeface="Cabin"/>
                <a:cs typeface="Cabin"/>
                <a:sym typeface="Cabin"/>
              </a:defRPr>
            </a:lvl2pPr>
            <a:lvl3pPr indent="-228600" lvl="2" marL="1371600" marR="0" rtl="0" algn="l">
              <a:lnSpc>
                <a:spcPct val="100000"/>
              </a:lnSpc>
              <a:spcBef>
                <a:spcPts val="800"/>
              </a:spcBef>
              <a:spcAft>
                <a:spcPts val="0"/>
              </a:spcAft>
              <a:buClr>
                <a:schemeClr val="accent2"/>
              </a:buClr>
              <a:buSzPts val="900"/>
              <a:buFont typeface="Arial"/>
              <a:buNone/>
              <a:defRPr b="0" i="0" sz="900" u="none" cap="none" strike="noStrike">
                <a:solidFill>
                  <a:srgbClr val="262626"/>
                </a:solidFill>
                <a:latin typeface="Cabin"/>
                <a:ea typeface="Cabin"/>
                <a:cs typeface="Cabin"/>
                <a:sym typeface="Cabin"/>
              </a:defRPr>
            </a:lvl3pPr>
            <a:lvl4pPr indent="-228600" lvl="3" marL="1828800" marR="0" rtl="0" algn="l">
              <a:lnSpc>
                <a:spcPct val="100000"/>
              </a:lnSpc>
              <a:spcBef>
                <a:spcPts val="800"/>
              </a:spcBef>
              <a:spcAft>
                <a:spcPts val="0"/>
              </a:spcAft>
              <a:buClr>
                <a:schemeClr val="accent2"/>
              </a:buClr>
              <a:buSzPts val="800"/>
              <a:buFont typeface="Arial"/>
              <a:buNone/>
              <a:defRPr b="0" i="0" sz="800" u="none" cap="none" strike="noStrike">
                <a:solidFill>
                  <a:srgbClr val="262626"/>
                </a:solidFill>
                <a:latin typeface="Cabin"/>
                <a:ea typeface="Cabin"/>
                <a:cs typeface="Cabin"/>
                <a:sym typeface="Cabin"/>
              </a:defRPr>
            </a:lvl4pPr>
            <a:lvl5pPr indent="-228600" lvl="4" marL="2286000" marR="0" rtl="0" algn="l">
              <a:lnSpc>
                <a:spcPct val="100000"/>
              </a:lnSpc>
              <a:spcBef>
                <a:spcPts val="800"/>
              </a:spcBef>
              <a:spcAft>
                <a:spcPts val="0"/>
              </a:spcAft>
              <a:buClr>
                <a:schemeClr val="accent2"/>
              </a:buClr>
              <a:buSzPts val="800"/>
              <a:buFont typeface="Arial"/>
              <a:buNone/>
              <a:defRPr b="0" i="0" sz="800" u="none" cap="none" strike="noStrike">
                <a:solidFill>
                  <a:srgbClr val="262626"/>
                </a:solidFill>
                <a:latin typeface="Cabin"/>
                <a:ea typeface="Cabin"/>
                <a:cs typeface="Cabin"/>
                <a:sym typeface="Cabin"/>
              </a:defRPr>
            </a:lvl5pPr>
            <a:lvl6pPr indent="-228600" lvl="5" marL="27432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6pPr>
            <a:lvl7pPr indent="-228600" lvl="6" marL="32004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7pPr>
            <a:lvl8pPr indent="-228600" lvl="7" marL="36576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8pPr>
            <a:lvl9pPr indent="-228600" lvl="8" marL="4114800" marR="0" rtl="0" algn="l">
              <a:lnSpc>
                <a:spcPct val="100000"/>
              </a:lnSpc>
              <a:spcBef>
                <a:spcPts val="800"/>
              </a:spcBef>
              <a:spcAft>
                <a:spcPts val="0"/>
              </a:spcAft>
              <a:buClr>
                <a:schemeClr val="accent2"/>
              </a:buClr>
              <a:buSzPts val="800"/>
              <a:buFont typeface="Arial"/>
              <a:buNone/>
              <a:defRPr b="0" i="0" sz="800" u="none" cap="none" strike="noStrike">
                <a:solidFill>
                  <a:schemeClr val="dk1"/>
                </a:solidFill>
                <a:latin typeface="Cabin"/>
                <a:ea typeface="Cabin"/>
                <a:cs typeface="Cabin"/>
                <a:sym typeface="Cabin"/>
              </a:defRPr>
            </a:lvl9pPr>
          </a:lstStyle>
          <a:p/>
        </p:txBody>
      </p:sp>
      <p:sp>
        <p:nvSpPr>
          <p:cNvPr id="118" name="Google Shape;118;p23"/>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rgbClr val="FFFFFF"/>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19" name="Google Shape;119;p23"/>
          <p:cNvSpPr txBox="1"/>
          <p:nvPr>
            <p:ph idx="11" type="ftr"/>
          </p:nvPr>
        </p:nvSpPr>
        <p:spPr>
          <a:xfrm>
            <a:off x="603504" y="4677156"/>
            <a:ext cx="38436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rgbClr val="FFFFFF"/>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20" name="Google Shape;120;p23"/>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107890" y="2084745"/>
            <a:ext cx="3737700" cy="9741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2100"/>
              <a:buFont typeface="Cabin"/>
              <a:buNone/>
              <a:defRPr b="0" i="0" sz="21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3" name="Google Shape;123;p24"/>
          <p:cNvSpPr txBox="1"/>
          <p:nvPr>
            <p:ph idx="1" type="body"/>
          </p:nvPr>
        </p:nvSpPr>
        <p:spPr>
          <a:xfrm rot="5400000">
            <a:off x="2128969" y="247395"/>
            <a:ext cx="3737700" cy="46488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124" name="Google Shape;124;p24"/>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25" name="Google Shape;125;p24"/>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26" name="Google Shape;126;p24"/>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sz="800">
                <a:solidFill>
                  <a:srgbClr val="FFFFFF"/>
                </a:solidFill>
                <a:latin typeface="Cabin"/>
                <a:ea typeface="Cabin"/>
                <a:cs typeface="Cabin"/>
                <a:sym typeface="Cabin"/>
              </a:defRPr>
            </a:lvl1pPr>
            <a:lvl2pPr indent="0" lvl="1" marL="0" marR="0" rtl="0" algn="ctr">
              <a:spcBef>
                <a:spcPts val="0"/>
              </a:spcBef>
              <a:buNone/>
              <a:defRPr sz="800">
                <a:solidFill>
                  <a:srgbClr val="FFFFFF"/>
                </a:solidFill>
                <a:latin typeface="Cabin"/>
                <a:ea typeface="Cabin"/>
                <a:cs typeface="Cabin"/>
                <a:sym typeface="Cabin"/>
              </a:defRPr>
            </a:lvl2pPr>
            <a:lvl3pPr indent="0" lvl="2" marL="0" marR="0" rtl="0" algn="ctr">
              <a:spcBef>
                <a:spcPts val="0"/>
              </a:spcBef>
              <a:buNone/>
              <a:defRPr sz="800">
                <a:solidFill>
                  <a:srgbClr val="FFFFFF"/>
                </a:solidFill>
                <a:latin typeface="Cabin"/>
                <a:ea typeface="Cabin"/>
                <a:cs typeface="Cabin"/>
                <a:sym typeface="Cabin"/>
              </a:defRPr>
            </a:lvl3pPr>
            <a:lvl4pPr indent="0" lvl="3" marL="0" marR="0" rtl="0" algn="ctr">
              <a:spcBef>
                <a:spcPts val="0"/>
              </a:spcBef>
              <a:buNone/>
              <a:defRPr sz="800">
                <a:solidFill>
                  <a:srgbClr val="FFFFFF"/>
                </a:solidFill>
                <a:latin typeface="Cabin"/>
                <a:ea typeface="Cabin"/>
                <a:cs typeface="Cabin"/>
                <a:sym typeface="Cabin"/>
              </a:defRPr>
            </a:lvl4pPr>
            <a:lvl5pPr indent="0" lvl="4" marL="0" marR="0" rtl="0" algn="ctr">
              <a:spcBef>
                <a:spcPts val="0"/>
              </a:spcBef>
              <a:buNone/>
              <a:defRPr sz="800">
                <a:solidFill>
                  <a:srgbClr val="FFFFFF"/>
                </a:solidFill>
                <a:latin typeface="Cabin"/>
                <a:ea typeface="Cabin"/>
                <a:cs typeface="Cabin"/>
                <a:sym typeface="Cabin"/>
              </a:defRPr>
            </a:lvl5pPr>
            <a:lvl6pPr indent="0" lvl="5" marL="0" marR="0" rtl="0" algn="ctr">
              <a:spcBef>
                <a:spcPts val="0"/>
              </a:spcBef>
              <a:buNone/>
              <a:defRPr sz="800">
                <a:solidFill>
                  <a:srgbClr val="FFFFFF"/>
                </a:solidFill>
                <a:latin typeface="Cabin"/>
                <a:ea typeface="Cabin"/>
                <a:cs typeface="Cabin"/>
                <a:sym typeface="Cabin"/>
              </a:defRPr>
            </a:lvl6pPr>
            <a:lvl7pPr indent="0" lvl="6" marL="0" marR="0" rtl="0" algn="ctr">
              <a:spcBef>
                <a:spcPts val="0"/>
              </a:spcBef>
              <a:buNone/>
              <a:defRPr sz="800">
                <a:solidFill>
                  <a:srgbClr val="FFFFFF"/>
                </a:solidFill>
                <a:latin typeface="Cabin"/>
                <a:ea typeface="Cabin"/>
                <a:cs typeface="Cabin"/>
                <a:sym typeface="Cabin"/>
              </a:defRPr>
            </a:lvl7pPr>
            <a:lvl8pPr indent="0" lvl="7" marL="0" marR="0" rtl="0" algn="ctr">
              <a:spcBef>
                <a:spcPts val="0"/>
              </a:spcBef>
              <a:buNone/>
              <a:defRPr sz="800">
                <a:solidFill>
                  <a:srgbClr val="FFFFFF"/>
                </a:solidFill>
                <a:latin typeface="Cabin"/>
                <a:ea typeface="Cabin"/>
                <a:cs typeface="Cabin"/>
                <a:sym typeface="Cabin"/>
              </a:defRPr>
            </a:lvl8pPr>
            <a:lvl9pPr indent="0" lvl="8" marL="0" marR="0" rtl="0" algn="ctr">
              <a:spcBef>
                <a:spcPts val="0"/>
              </a:spcBef>
              <a:buNone/>
              <a:defRPr sz="800">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3" name="Google Shape;133;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4" name="Google Shape;13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5" name="Shape 135"/>
        <p:cNvGrpSpPr/>
        <p:nvPr/>
      </p:nvGrpSpPr>
      <p:grpSpPr>
        <a:xfrm>
          <a:off x="0" y="0"/>
          <a:ext cx="0" cy="0"/>
          <a:chOff x="0" y="0"/>
          <a:chExt cx="0" cy="0"/>
        </a:xfrm>
      </p:grpSpPr>
      <p:sp>
        <p:nvSpPr>
          <p:cNvPr id="136" name="Google Shape;136;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7" name="Google Shape;13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8" name="Shape 138"/>
        <p:cNvGrpSpPr/>
        <p:nvPr/>
      </p:nvGrpSpPr>
      <p:grpSpPr>
        <a:xfrm>
          <a:off x="0" y="0"/>
          <a:ext cx="0" cy="0"/>
          <a:chOff x="0" y="0"/>
          <a:chExt cx="0" cy="0"/>
        </a:xfrm>
      </p:grpSpPr>
      <p:sp>
        <p:nvSpPr>
          <p:cNvPr id="139" name="Google Shape;13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1" name="Google Shape;14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2" name="Shape 142"/>
        <p:cNvGrpSpPr/>
        <p:nvPr/>
      </p:nvGrpSpPr>
      <p:grpSpPr>
        <a:xfrm>
          <a:off x="0" y="0"/>
          <a:ext cx="0" cy="0"/>
          <a:chOff x="0" y="0"/>
          <a:chExt cx="0" cy="0"/>
        </a:xfrm>
      </p:grpSpPr>
      <p:sp>
        <p:nvSpPr>
          <p:cNvPr id="143" name="Google Shape;14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4" name="Google Shape;144;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5" name="Google Shape;145;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6" name="Google Shape;14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7" name="Shape 147"/>
        <p:cNvGrpSpPr/>
        <p:nvPr/>
      </p:nvGrpSpPr>
      <p:grpSpPr>
        <a:xfrm>
          <a:off x="0" y="0"/>
          <a:ext cx="0" cy="0"/>
          <a:chOff x="0" y="0"/>
          <a:chExt cx="0" cy="0"/>
        </a:xfrm>
      </p:grpSpPr>
      <p:sp>
        <p:nvSpPr>
          <p:cNvPr id="148" name="Google Shape;14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50" name="Shape 150"/>
        <p:cNvGrpSpPr/>
        <p:nvPr/>
      </p:nvGrpSpPr>
      <p:grpSpPr>
        <a:xfrm>
          <a:off x="0" y="0"/>
          <a:ext cx="0" cy="0"/>
          <a:chOff x="0" y="0"/>
          <a:chExt cx="0" cy="0"/>
        </a:xfrm>
      </p:grpSpPr>
      <p:sp>
        <p:nvSpPr>
          <p:cNvPr id="151" name="Google Shape;151;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2" name="Google Shape;152;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3" name="Google Shape;153;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4" name="Shape 154"/>
        <p:cNvGrpSpPr/>
        <p:nvPr/>
      </p:nvGrpSpPr>
      <p:grpSpPr>
        <a:xfrm>
          <a:off x="0" y="0"/>
          <a:ext cx="0" cy="0"/>
          <a:chOff x="0" y="0"/>
          <a:chExt cx="0" cy="0"/>
        </a:xfrm>
      </p:grpSpPr>
      <p:sp>
        <p:nvSpPr>
          <p:cNvPr id="155" name="Google Shape;155;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6" name="Google Shape;15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57" name="Shape 157"/>
        <p:cNvGrpSpPr/>
        <p:nvPr/>
      </p:nvGrpSpPr>
      <p:grpSpPr>
        <a:xfrm>
          <a:off x="0" y="0"/>
          <a:ext cx="0" cy="0"/>
          <a:chOff x="0" y="0"/>
          <a:chExt cx="0" cy="0"/>
        </a:xfrm>
      </p:grpSpPr>
      <p:sp>
        <p:nvSpPr>
          <p:cNvPr id="158" name="Google Shape;158;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0" name="Google Shape;160;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1" name="Google Shape;161;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2" name="Google Shape;16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3" name="Shape 163"/>
        <p:cNvGrpSpPr/>
        <p:nvPr/>
      </p:nvGrpSpPr>
      <p:grpSpPr>
        <a:xfrm>
          <a:off x="0" y="0"/>
          <a:ext cx="0" cy="0"/>
          <a:chOff x="0" y="0"/>
          <a:chExt cx="0" cy="0"/>
        </a:xfrm>
      </p:grpSpPr>
      <p:sp>
        <p:nvSpPr>
          <p:cNvPr id="164" name="Google Shape;164;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5" name="Google Shape;16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66" name="Shape 166"/>
        <p:cNvGrpSpPr/>
        <p:nvPr/>
      </p:nvGrpSpPr>
      <p:grpSpPr>
        <a:xfrm>
          <a:off x="0" y="0"/>
          <a:ext cx="0" cy="0"/>
          <a:chOff x="0" y="0"/>
          <a:chExt cx="0" cy="0"/>
        </a:xfrm>
      </p:grpSpPr>
      <p:sp>
        <p:nvSpPr>
          <p:cNvPr id="167" name="Google Shape;167;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8" name="Google Shape;168;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9" name="Google Shape;16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0" name="Shape 170"/>
        <p:cNvGrpSpPr/>
        <p:nvPr/>
      </p:nvGrpSpPr>
      <p:grpSpPr>
        <a:xfrm>
          <a:off x="0" y="0"/>
          <a:ext cx="0" cy="0"/>
          <a:chOff x="0" y="0"/>
          <a:chExt cx="0" cy="0"/>
        </a:xfrm>
      </p:grpSpPr>
      <p:sp>
        <p:nvSpPr>
          <p:cNvPr id="171" name="Google Shape;171;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8" name="Shape 178"/>
        <p:cNvGrpSpPr/>
        <p:nvPr/>
      </p:nvGrpSpPr>
      <p:grpSpPr>
        <a:xfrm>
          <a:off x="0" y="0"/>
          <a:ext cx="0" cy="0"/>
          <a:chOff x="0" y="0"/>
          <a:chExt cx="0" cy="0"/>
        </a:xfrm>
      </p:grpSpPr>
      <p:sp>
        <p:nvSpPr>
          <p:cNvPr id="179" name="Google Shape;179;p3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0" name="Google Shape;180;p3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81" name="Google Shape;181;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2" name="Google Shape;182;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3" name="Google Shape;183;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4" name="Shape 184"/>
        <p:cNvGrpSpPr/>
        <p:nvPr/>
      </p:nvGrpSpPr>
      <p:grpSpPr>
        <a:xfrm>
          <a:off x="0" y="0"/>
          <a:ext cx="0" cy="0"/>
          <a:chOff x="0" y="0"/>
          <a:chExt cx="0" cy="0"/>
        </a:xfrm>
      </p:grpSpPr>
      <p:sp>
        <p:nvSpPr>
          <p:cNvPr id="185" name="Google Shape;185;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6" name="Google Shape;186;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8" name="Shape 188"/>
        <p:cNvGrpSpPr/>
        <p:nvPr/>
      </p:nvGrpSpPr>
      <p:grpSpPr>
        <a:xfrm>
          <a:off x="0" y="0"/>
          <a:ext cx="0" cy="0"/>
          <a:chOff x="0" y="0"/>
          <a:chExt cx="0" cy="0"/>
        </a:xfrm>
      </p:grpSpPr>
      <p:sp>
        <p:nvSpPr>
          <p:cNvPr id="189" name="Google Shape;189;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4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4" name="Shape 194"/>
        <p:cNvGrpSpPr/>
        <p:nvPr/>
      </p:nvGrpSpPr>
      <p:grpSpPr>
        <a:xfrm>
          <a:off x="0" y="0"/>
          <a:ext cx="0" cy="0"/>
          <a:chOff x="0" y="0"/>
          <a:chExt cx="0" cy="0"/>
        </a:xfrm>
      </p:grpSpPr>
      <p:sp>
        <p:nvSpPr>
          <p:cNvPr id="195" name="Google Shape;195;p41"/>
          <p:cNvSpPr txBox="1"/>
          <p:nvPr>
            <p:ph type="title"/>
          </p:nvPr>
        </p:nvSpPr>
        <p:spPr>
          <a:xfrm>
            <a:off x="311700" y="2150850"/>
            <a:ext cx="8520600" cy="841800"/>
          </a:xfrm>
          <a:prstGeom prst="rect">
            <a:avLst/>
          </a:prstGeom>
          <a:noFill/>
          <a:ln>
            <a:noFill/>
          </a:ln>
        </p:spPr>
        <p:txBody>
          <a:bodyPr anchorCtr="0" anchor="ctr" bIns="68575" lIns="68575" spcFirstLastPara="1" rIns="68575" wrap="square" tIns="68575">
            <a:noAutofit/>
          </a:bodyPr>
          <a:lstStyle>
            <a:lvl1pPr lvl="0" rtl="0" algn="ctr">
              <a:lnSpc>
                <a:spcPct val="90000"/>
              </a:lnSpc>
              <a:spcBef>
                <a:spcPts val="0"/>
              </a:spcBef>
              <a:spcAft>
                <a:spcPts val="0"/>
              </a:spcAft>
              <a:buClr>
                <a:schemeClr val="dk1"/>
              </a:buClr>
              <a:buSzPts val="2700"/>
              <a:buFont typeface="Calibri"/>
              <a:buNone/>
              <a:defRPr sz="3600"/>
            </a:lvl1pPr>
            <a:lvl2pPr lvl="1" rtl="0" algn="ctr">
              <a:spcBef>
                <a:spcPts val="0"/>
              </a:spcBef>
              <a:spcAft>
                <a:spcPts val="0"/>
              </a:spcAft>
              <a:buSzPts val="2700"/>
              <a:buNone/>
              <a:defRPr sz="3600"/>
            </a:lvl2pPr>
            <a:lvl3pPr lvl="2" rtl="0" algn="ctr">
              <a:spcBef>
                <a:spcPts val="0"/>
              </a:spcBef>
              <a:spcAft>
                <a:spcPts val="0"/>
              </a:spcAft>
              <a:buSzPts val="2700"/>
              <a:buNone/>
              <a:defRPr sz="3600"/>
            </a:lvl3pPr>
            <a:lvl4pPr lvl="3" rtl="0" algn="ctr">
              <a:spcBef>
                <a:spcPts val="0"/>
              </a:spcBef>
              <a:spcAft>
                <a:spcPts val="0"/>
              </a:spcAft>
              <a:buSzPts val="2700"/>
              <a:buNone/>
              <a:defRPr sz="3600"/>
            </a:lvl4pPr>
            <a:lvl5pPr lvl="4" rtl="0" algn="ctr">
              <a:spcBef>
                <a:spcPts val="0"/>
              </a:spcBef>
              <a:spcAft>
                <a:spcPts val="0"/>
              </a:spcAft>
              <a:buSzPts val="2700"/>
              <a:buNone/>
              <a:defRPr sz="3600"/>
            </a:lvl5pPr>
            <a:lvl6pPr lvl="5" rtl="0" algn="ctr">
              <a:spcBef>
                <a:spcPts val="0"/>
              </a:spcBef>
              <a:spcAft>
                <a:spcPts val="0"/>
              </a:spcAft>
              <a:buSzPts val="2700"/>
              <a:buNone/>
              <a:defRPr sz="3600"/>
            </a:lvl6pPr>
            <a:lvl7pPr lvl="6" rtl="0" algn="ctr">
              <a:spcBef>
                <a:spcPts val="0"/>
              </a:spcBef>
              <a:spcAft>
                <a:spcPts val="0"/>
              </a:spcAft>
              <a:buSzPts val="2700"/>
              <a:buNone/>
              <a:defRPr sz="3600"/>
            </a:lvl7pPr>
            <a:lvl8pPr lvl="7" rtl="0" algn="ctr">
              <a:spcBef>
                <a:spcPts val="0"/>
              </a:spcBef>
              <a:spcAft>
                <a:spcPts val="0"/>
              </a:spcAft>
              <a:buSzPts val="2700"/>
              <a:buNone/>
              <a:defRPr sz="3600"/>
            </a:lvl8pPr>
            <a:lvl9pPr lvl="8" rtl="0" algn="ctr">
              <a:spcBef>
                <a:spcPts val="0"/>
              </a:spcBef>
              <a:spcAft>
                <a:spcPts val="0"/>
              </a:spcAft>
              <a:buSzPts val="2700"/>
              <a:buNone/>
              <a:defRPr sz="3600"/>
            </a:lvl9pPr>
          </a:lstStyle>
          <a:p/>
        </p:txBody>
      </p:sp>
      <p:sp>
        <p:nvSpPr>
          <p:cNvPr id="196" name="Google Shape;196;p4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rgbClr val="888888"/>
              </a:buClr>
              <a:buSzPts val="900"/>
              <a:buFont typeface="Calibri"/>
              <a:buNone/>
              <a:defRPr sz="900">
                <a:solidFill>
                  <a:srgbClr val="888888"/>
                </a:solidFill>
                <a:latin typeface="Calibri"/>
                <a:ea typeface="Calibri"/>
                <a:cs typeface="Calibri"/>
                <a:sym typeface="Calibri"/>
              </a:defRPr>
            </a:lvl1pPr>
            <a:lvl2pPr indent="0" lvl="1" marL="0" rtl="0" algn="r">
              <a:buClr>
                <a:srgbClr val="888888"/>
              </a:buClr>
              <a:buSzPts val="900"/>
              <a:buFont typeface="Calibri"/>
              <a:buNone/>
              <a:defRPr sz="900">
                <a:solidFill>
                  <a:srgbClr val="888888"/>
                </a:solidFill>
                <a:latin typeface="Calibri"/>
                <a:ea typeface="Calibri"/>
                <a:cs typeface="Calibri"/>
                <a:sym typeface="Calibri"/>
              </a:defRPr>
            </a:lvl2pPr>
            <a:lvl3pPr indent="0" lvl="2" marL="0" rtl="0" algn="r">
              <a:buClr>
                <a:srgbClr val="888888"/>
              </a:buClr>
              <a:buSzPts val="900"/>
              <a:buFont typeface="Calibri"/>
              <a:buNone/>
              <a:defRPr sz="900">
                <a:solidFill>
                  <a:srgbClr val="888888"/>
                </a:solidFill>
                <a:latin typeface="Calibri"/>
                <a:ea typeface="Calibri"/>
                <a:cs typeface="Calibri"/>
                <a:sym typeface="Calibri"/>
              </a:defRPr>
            </a:lvl3pPr>
            <a:lvl4pPr indent="0" lvl="3" marL="0" rtl="0" algn="r">
              <a:buClr>
                <a:srgbClr val="888888"/>
              </a:buClr>
              <a:buSzPts val="900"/>
              <a:buFont typeface="Calibri"/>
              <a:buNone/>
              <a:defRPr sz="900">
                <a:solidFill>
                  <a:srgbClr val="888888"/>
                </a:solidFill>
                <a:latin typeface="Calibri"/>
                <a:ea typeface="Calibri"/>
                <a:cs typeface="Calibri"/>
                <a:sym typeface="Calibri"/>
              </a:defRPr>
            </a:lvl4pPr>
            <a:lvl5pPr indent="0" lvl="4" marL="0" rtl="0" algn="r">
              <a:buClr>
                <a:srgbClr val="888888"/>
              </a:buClr>
              <a:buSzPts val="900"/>
              <a:buFont typeface="Calibri"/>
              <a:buNone/>
              <a:defRPr sz="900">
                <a:solidFill>
                  <a:srgbClr val="888888"/>
                </a:solidFill>
                <a:latin typeface="Calibri"/>
                <a:ea typeface="Calibri"/>
                <a:cs typeface="Calibri"/>
                <a:sym typeface="Calibri"/>
              </a:defRPr>
            </a:lvl5pPr>
            <a:lvl6pPr indent="0" lvl="5" marL="0" rtl="0" algn="r">
              <a:buClr>
                <a:srgbClr val="888888"/>
              </a:buClr>
              <a:buSzPts val="900"/>
              <a:buFont typeface="Calibri"/>
              <a:buNone/>
              <a:defRPr sz="900">
                <a:solidFill>
                  <a:srgbClr val="888888"/>
                </a:solidFill>
                <a:latin typeface="Calibri"/>
                <a:ea typeface="Calibri"/>
                <a:cs typeface="Calibri"/>
                <a:sym typeface="Calibri"/>
              </a:defRPr>
            </a:lvl6pPr>
            <a:lvl7pPr indent="0" lvl="6" marL="0" rtl="0" algn="r">
              <a:buClr>
                <a:srgbClr val="888888"/>
              </a:buClr>
              <a:buSzPts val="900"/>
              <a:buFont typeface="Calibri"/>
              <a:buNone/>
              <a:defRPr sz="900">
                <a:solidFill>
                  <a:srgbClr val="888888"/>
                </a:solidFill>
                <a:latin typeface="Calibri"/>
                <a:ea typeface="Calibri"/>
                <a:cs typeface="Calibri"/>
                <a:sym typeface="Calibri"/>
              </a:defRPr>
            </a:lvl7pPr>
            <a:lvl8pPr indent="0" lvl="7" marL="0" rtl="0" algn="r">
              <a:buClr>
                <a:srgbClr val="888888"/>
              </a:buClr>
              <a:buSzPts val="900"/>
              <a:buFont typeface="Calibri"/>
              <a:buNone/>
              <a:defRPr sz="900">
                <a:solidFill>
                  <a:srgbClr val="888888"/>
                </a:solidFill>
                <a:latin typeface="Calibri"/>
                <a:ea typeface="Calibri"/>
                <a:cs typeface="Calibri"/>
                <a:sym typeface="Calibri"/>
              </a:defRPr>
            </a:lvl8pPr>
            <a:lvl9pPr indent="0" lvl="8" marL="0" rtl="0" algn="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7" name="Shape 197"/>
        <p:cNvGrpSpPr/>
        <p:nvPr/>
      </p:nvGrpSpPr>
      <p:grpSpPr>
        <a:xfrm>
          <a:off x="0" y="0"/>
          <a:ext cx="0" cy="0"/>
          <a:chOff x="0" y="0"/>
          <a:chExt cx="0" cy="0"/>
        </a:xfrm>
      </p:grpSpPr>
      <p:sp>
        <p:nvSpPr>
          <p:cNvPr id="198" name="Google Shape;198;p42"/>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90000"/>
              </a:lnSpc>
              <a:spcBef>
                <a:spcPts val="0"/>
              </a:spcBef>
              <a:spcAft>
                <a:spcPts val="0"/>
              </a:spcAft>
              <a:buClr>
                <a:schemeClr val="dk1"/>
              </a:buClr>
              <a:buSzPts val="33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9" name="Google Shape;199;p42"/>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Autofit/>
          </a:bodyPr>
          <a:lstStyle>
            <a:lvl1pPr indent="-361950" lvl="0" marL="457200" rtl="0" algn="l">
              <a:lnSpc>
                <a:spcPct val="90000"/>
              </a:lnSpc>
              <a:spcBef>
                <a:spcPts val="0"/>
              </a:spcBef>
              <a:spcAft>
                <a:spcPts val="0"/>
              </a:spcAft>
              <a:buClr>
                <a:schemeClr val="dk1"/>
              </a:buClr>
              <a:buSzPts val="2100"/>
              <a:buChar char="•"/>
              <a:defRPr/>
            </a:lvl1pPr>
            <a:lvl2pPr indent="-342900" lvl="1" marL="914400" rtl="0" algn="l">
              <a:lnSpc>
                <a:spcPct val="90000"/>
              </a:lnSpc>
              <a:spcBef>
                <a:spcPts val="0"/>
              </a:spcBef>
              <a:spcAft>
                <a:spcPts val="0"/>
              </a:spcAft>
              <a:buClr>
                <a:schemeClr val="dk1"/>
              </a:buClr>
              <a:buSzPts val="1800"/>
              <a:buChar char="•"/>
              <a:defRPr/>
            </a:lvl2pPr>
            <a:lvl3pPr indent="-323850" lvl="2" marL="1371600" rtl="0" algn="l">
              <a:lnSpc>
                <a:spcPct val="90000"/>
              </a:lnSpc>
              <a:spcBef>
                <a:spcPts val="0"/>
              </a:spcBef>
              <a:spcAft>
                <a:spcPts val="0"/>
              </a:spcAft>
              <a:buClr>
                <a:schemeClr val="dk1"/>
              </a:buClr>
              <a:buSzPts val="1500"/>
              <a:buChar char="•"/>
              <a:defRPr/>
            </a:lvl3pPr>
            <a:lvl4pPr indent="-317500" lvl="3" marL="1828800" rtl="0" algn="l">
              <a:lnSpc>
                <a:spcPct val="90000"/>
              </a:lnSpc>
              <a:spcBef>
                <a:spcPts val="0"/>
              </a:spcBef>
              <a:spcAft>
                <a:spcPts val="0"/>
              </a:spcAft>
              <a:buClr>
                <a:schemeClr val="dk1"/>
              </a:buClr>
              <a:buSzPts val="1400"/>
              <a:buChar char="•"/>
              <a:defRPr/>
            </a:lvl4pPr>
            <a:lvl5pPr indent="-317500" lvl="4" marL="2286000" rtl="0" algn="l">
              <a:lnSpc>
                <a:spcPct val="90000"/>
              </a:lnSpc>
              <a:spcBef>
                <a:spcPts val="0"/>
              </a:spcBef>
              <a:spcAft>
                <a:spcPts val="0"/>
              </a:spcAft>
              <a:buClr>
                <a:schemeClr val="dk1"/>
              </a:buClr>
              <a:buSzPts val="1400"/>
              <a:buChar char="•"/>
              <a:defRPr/>
            </a:lvl5pPr>
            <a:lvl6pPr indent="-317500" lvl="5" marL="2743200" rtl="0" algn="l">
              <a:lnSpc>
                <a:spcPct val="90000"/>
              </a:lnSpc>
              <a:spcBef>
                <a:spcPts val="0"/>
              </a:spcBef>
              <a:spcAft>
                <a:spcPts val="0"/>
              </a:spcAft>
              <a:buClr>
                <a:schemeClr val="dk1"/>
              </a:buClr>
              <a:buSzPts val="1400"/>
              <a:buChar char="•"/>
              <a:defRPr/>
            </a:lvl6pPr>
            <a:lvl7pPr indent="-317500" lvl="6" marL="3200400" rtl="0" algn="l">
              <a:lnSpc>
                <a:spcPct val="90000"/>
              </a:lnSpc>
              <a:spcBef>
                <a:spcPts val="0"/>
              </a:spcBef>
              <a:spcAft>
                <a:spcPts val="0"/>
              </a:spcAft>
              <a:buClr>
                <a:schemeClr val="dk1"/>
              </a:buClr>
              <a:buSzPts val="1400"/>
              <a:buChar char="•"/>
              <a:defRPr/>
            </a:lvl7pPr>
            <a:lvl8pPr indent="-317500" lvl="7" marL="3657600" rtl="0" algn="l">
              <a:lnSpc>
                <a:spcPct val="90000"/>
              </a:lnSpc>
              <a:spcBef>
                <a:spcPts val="0"/>
              </a:spcBef>
              <a:spcAft>
                <a:spcPts val="0"/>
              </a:spcAft>
              <a:buClr>
                <a:schemeClr val="dk1"/>
              </a:buClr>
              <a:buSzPts val="1400"/>
              <a:buChar char="•"/>
              <a:defRPr/>
            </a:lvl8pPr>
            <a:lvl9pPr indent="-317500" lvl="8" marL="4114800" rtl="0" algn="l">
              <a:lnSpc>
                <a:spcPct val="90000"/>
              </a:lnSpc>
              <a:spcBef>
                <a:spcPts val="0"/>
              </a:spcBef>
              <a:spcAft>
                <a:spcPts val="0"/>
              </a:spcAft>
              <a:buClr>
                <a:schemeClr val="dk1"/>
              </a:buClr>
              <a:buSzPts val="1400"/>
              <a:buChar char="•"/>
              <a:defRPr/>
            </a:lvl9pPr>
          </a:lstStyle>
          <a:p/>
        </p:txBody>
      </p:sp>
      <p:sp>
        <p:nvSpPr>
          <p:cNvPr id="200" name="Google Shape;200;p42"/>
          <p:cNvSpPr txBox="1"/>
          <p:nvPr>
            <p:ph idx="12" type="sldNum"/>
          </p:nvPr>
        </p:nvSpPr>
        <p:spPr>
          <a:xfrm>
            <a:off x="8472457" y="4663216"/>
            <a:ext cx="548700" cy="393600"/>
          </a:xfrm>
          <a:prstGeom prst="rect">
            <a:avLst/>
          </a:prstGeom>
          <a:noFill/>
          <a:ln>
            <a:noFill/>
          </a:ln>
        </p:spPr>
        <p:txBody>
          <a:bodyPr anchorCtr="0" anchor="ctr" bIns="68575" lIns="68575" spcFirstLastPara="1" rIns="68575" wrap="square" tIns="685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201" name="Shape 201"/>
        <p:cNvGrpSpPr/>
        <p:nvPr/>
      </p:nvGrpSpPr>
      <p:grpSpPr>
        <a:xfrm>
          <a:off x="0" y="0"/>
          <a:ext cx="0" cy="0"/>
          <a:chOff x="0" y="0"/>
          <a:chExt cx="0" cy="0"/>
        </a:xfrm>
      </p:grpSpPr>
      <p:sp>
        <p:nvSpPr>
          <p:cNvPr id="202" name="Google Shape;202;p4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3" name="Google Shape;203;p4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04" name="Google Shape;204;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5" name="Google Shape;205;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6" name="Google Shape;206;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7" name="Shape 207"/>
        <p:cNvGrpSpPr/>
        <p:nvPr/>
      </p:nvGrpSpPr>
      <p:grpSpPr>
        <a:xfrm>
          <a:off x="0" y="0"/>
          <a:ext cx="0" cy="0"/>
          <a:chOff x="0" y="0"/>
          <a:chExt cx="0" cy="0"/>
        </a:xfrm>
      </p:grpSpPr>
      <p:sp>
        <p:nvSpPr>
          <p:cNvPr id="208" name="Google Shape;208;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9" name="Google Shape;209;p4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0" name="Google Shape;210;p4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 name="Google Shape;211;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2" name="Google Shape;212;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3" name="Google Shape;213;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14" name="Shape 214"/>
        <p:cNvGrpSpPr/>
        <p:nvPr/>
      </p:nvGrpSpPr>
      <p:grpSpPr>
        <a:xfrm>
          <a:off x="0" y="0"/>
          <a:ext cx="0" cy="0"/>
          <a:chOff x="0" y="0"/>
          <a:chExt cx="0" cy="0"/>
        </a:xfrm>
      </p:grpSpPr>
      <p:sp>
        <p:nvSpPr>
          <p:cNvPr id="215" name="Google Shape;215;p4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6" name="Google Shape;216;p45"/>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17" name="Google Shape;217;p45"/>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 name="Google Shape;218;p4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19" name="Google Shape;219;p4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1" name="Google Shape;221;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3" name="Shape 223"/>
        <p:cNvGrpSpPr/>
        <p:nvPr/>
      </p:nvGrpSpPr>
      <p:grpSpPr>
        <a:xfrm>
          <a:off x="0" y="0"/>
          <a:ext cx="0" cy="0"/>
          <a:chOff x="0" y="0"/>
          <a:chExt cx="0" cy="0"/>
        </a:xfrm>
      </p:grpSpPr>
      <p:sp>
        <p:nvSpPr>
          <p:cNvPr id="224" name="Google Shape;224;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5" name="Google Shape;225;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6" name="Google Shape;226;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7" name="Google Shape;227;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8" name="Shape 228"/>
        <p:cNvGrpSpPr/>
        <p:nvPr/>
      </p:nvGrpSpPr>
      <p:grpSpPr>
        <a:xfrm>
          <a:off x="0" y="0"/>
          <a:ext cx="0" cy="0"/>
          <a:chOff x="0" y="0"/>
          <a:chExt cx="0" cy="0"/>
        </a:xfrm>
      </p:grpSpPr>
      <p:sp>
        <p:nvSpPr>
          <p:cNvPr id="229" name="Google Shape;229;p4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0" name="Google Shape;230;p4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31" name="Google Shape;231;p4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32" name="Google Shape;23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4" name="Google Shape;23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35" name="Shape 235"/>
        <p:cNvGrpSpPr/>
        <p:nvPr/>
      </p:nvGrpSpPr>
      <p:grpSpPr>
        <a:xfrm>
          <a:off x="0" y="0"/>
          <a:ext cx="0" cy="0"/>
          <a:chOff x="0" y="0"/>
          <a:chExt cx="0" cy="0"/>
        </a:xfrm>
      </p:grpSpPr>
      <p:sp>
        <p:nvSpPr>
          <p:cNvPr id="236" name="Google Shape;236;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7" name="Google Shape;237;p48"/>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38" name="Google Shape;238;p4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39" name="Google Shape;239;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0" name="Google Shape;240;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1" name="Google Shape;241;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42" name="Shape 242"/>
        <p:cNvGrpSpPr/>
        <p:nvPr/>
      </p:nvGrpSpPr>
      <p:grpSpPr>
        <a:xfrm>
          <a:off x="0" y="0"/>
          <a:ext cx="0" cy="0"/>
          <a:chOff x="0" y="0"/>
          <a:chExt cx="0" cy="0"/>
        </a:xfrm>
      </p:grpSpPr>
      <p:sp>
        <p:nvSpPr>
          <p:cNvPr id="243" name="Google Shape;243;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4" name="Google Shape;244;p4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5" name="Google Shape;245;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6" name="Google Shape;246;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7" name="Google Shape;247;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8" name="Shape 248"/>
        <p:cNvGrpSpPr/>
        <p:nvPr/>
      </p:nvGrpSpPr>
      <p:grpSpPr>
        <a:xfrm>
          <a:off x="0" y="0"/>
          <a:ext cx="0" cy="0"/>
          <a:chOff x="0" y="0"/>
          <a:chExt cx="0" cy="0"/>
        </a:xfrm>
      </p:grpSpPr>
      <p:sp>
        <p:nvSpPr>
          <p:cNvPr id="249" name="Google Shape;249;p5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0" name="Google Shape;250;p5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 name="Google Shape;251;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3" name="Google Shape;253;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BCC1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673352" y="723519"/>
            <a:ext cx="57975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lvl1pPr lvl="0" marR="0" rtl="0" algn="ctr">
              <a:lnSpc>
                <a:spcPct val="90000"/>
              </a:lnSpc>
              <a:spcBef>
                <a:spcPts val="0"/>
              </a:spcBef>
              <a:spcAft>
                <a:spcPts val="0"/>
              </a:spcAft>
              <a:buClr>
                <a:srgbClr val="262626"/>
              </a:buClr>
              <a:buSzPts val="2100"/>
              <a:buFont typeface="Cabin"/>
              <a:buNone/>
              <a:defRPr b="0" i="0" sz="2100" u="none" cap="none" strike="noStrike">
                <a:solidFill>
                  <a:srgbClr val="262626"/>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1673352" y="1978533"/>
            <a:ext cx="5797500" cy="23265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bin"/>
                <a:ea typeface="Cabin"/>
                <a:cs typeface="Cabin"/>
                <a:sym typeface="Cabin"/>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bin"/>
                <a:ea typeface="Cabin"/>
                <a:cs typeface="Cabin"/>
                <a:sym typeface="Cabin"/>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3" name="Google Shape;53;p13"/>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54" name="Google Shape;54;p13"/>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dk1"/>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55" name="Google Shape;55;p13"/>
          <p:cNvSpPr/>
          <p:nvPr>
            <p:ph idx="12" type="sldNum"/>
          </p:nvPr>
        </p:nvSpPr>
        <p:spPr>
          <a:xfrm>
            <a:off x="8069191" y="4663440"/>
            <a:ext cx="274200" cy="274200"/>
          </a:xfrm>
          <a:prstGeom prst="ellipse">
            <a:avLst/>
          </a:prstGeom>
          <a:solidFill>
            <a:srgbClr val="1D1D1D">
              <a:alpha val="69800"/>
            </a:srgbClr>
          </a:solidFill>
          <a:ln>
            <a:noFill/>
          </a:ln>
        </p:spPr>
        <p:txBody>
          <a:bodyPr anchorCtr="0" anchor="ctr" bIns="34275" lIns="13700" spcFirstLastPara="1" rIns="13700" wrap="square" tIns="34275">
            <a:noAutofit/>
          </a:bodyPr>
          <a:lstStyle>
            <a:lvl1pPr indent="0" lvl="0" marL="0" marR="0" rtl="0" algn="ctr">
              <a:spcBef>
                <a:spcPts val="0"/>
              </a:spcBef>
              <a:buNone/>
              <a:defRPr b="0" sz="800" u="none">
                <a:solidFill>
                  <a:srgbClr val="FFFFFF"/>
                </a:solidFill>
                <a:latin typeface="Cabin"/>
                <a:ea typeface="Cabin"/>
                <a:cs typeface="Cabin"/>
                <a:sym typeface="Cabin"/>
              </a:defRPr>
            </a:lvl1pPr>
            <a:lvl2pPr indent="0" lvl="1" marL="0" marR="0" rtl="0" algn="ctr">
              <a:spcBef>
                <a:spcPts val="0"/>
              </a:spcBef>
              <a:buNone/>
              <a:defRPr b="0" sz="800" u="none">
                <a:solidFill>
                  <a:srgbClr val="FFFFFF"/>
                </a:solidFill>
                <a:latin typeface="Cabin"/>
                <a:ea typeface="Cabin"/>
                <a:cs typeface="Cabin"/>
                <a:sym typeface="Cabin"/>
              </a:defRPr>
            </a:lvl2pPr>
            <a:lvl3pPr indent="0" lvl="2" marL="0" marR="0" rtl="0" algn="ctr">
              <a:spcBef>
                <a:spcPts val="0"/>
              </a:spcBef>
              <a:buNone/>
              <a:defRPr b="0" sz="800" u="none">
                <a:solidFill>
                  <a:srgbClr val="FFFFFF"/>
                </a:solidFill>
                <a:latin typeface="Cabin"/>
                <a:ea typeface="Cabin"/>
                <a:cs typeface="Cabin"/>
                <a:sym typeface="Cabin"/>
              </a:defRPr>
            </a:lvl3pPr>
            <a:lvl4pPr indent="0" lvl="3" marL="0" marR="0" rtl="0" algn="ctr">
              <a:spcBef>
                <a:spcPts val="0"/>
              </a:spcBef>
              <a:buNone/>
              <a:defRPr b="0" sz="800" u="none">
                <a:solidFill>
                  <a:srgbClr val="FFFFFF"/>
                </a:solidFill>
                <a:latin typeface="Cabin"/>
                <a:ea typeface="Cabin"/>
                <a:cs typeface="Cabin"/>
                <a:sym typeface="Cabin"/>
              </a:defRPr>
            </a:lvl4pPr>
            <a:lvl5pPr indent="0" lvl="4" marL="0" marR="0" rtl="0" algn="ctr">
              <a:spcBef>
                <a:spcPts val="0"/>
              </a:spcBef>
              <a:buNone/>
              <a:defRPr b="0" sz="800" u="none">
                <a:solidFill>
                  <a:srgbClr val="FFFFFF"/>
                </a:solidFill>
                <a:latin typeface="Cabin"/>
                <a:ea typeface="Cabin"/>
                <a:cs typeface="Cabin"/>
                <a:sym typeface="Cabin"/>
              </a:defRPr>
            </a:lvl5pPr>
            <a:lvl6pPr indent="0" lvl="5" marL="0" marR="0" rtl="0" algn="ctr">
              <a:spcBef>
                <a:spcPts val="0"/>
              </a:spcBef>
              <a:buNone/>
              <a:defRPr b="0" sz="800" u="none">
                <a:solidFill>
                  <a:srgbClr val="FFFFFF"/>
                </a:solidFill>
                <a:latin typeface="Cabin"/>
                <a:ea typeface="Cabin"/>
                <a:cs typeface="Cabin"/>
                <a:sym typeface="Cabin"/>
              </a:defRPr>
            </a:lvl6pPr>
            <a:lvl7pPr indent="0" lvl="6" marL="0" marR="0" rtl="0" algn="ctr">
              <a:spcBef>
                <a:spcPts val="0"/>
              </a:spcBef>
              <a:buNone/>
              <a:defRPr b="0" sz="800" u="none">
                <a:solidFill>
                  <a:srgbClr val="FFFFFF"/>
                </a:solidFill>
                <a:latin typeface="Cabin"/>
                <a:ea typeface="Cabin"/>
                <a:cs typeface="Cabin"/>
                <a:sym typeface="Cabin"/>
              </a:defRPr>
            </a:lvl7pPr>
            <a:lvl8pPr indent="0" lvl="7" marL="0" marR="0" rtl="0" algn="ctr">
              <a:spcBef>
                <a:spcPts val="0"/>
              </a:spcBef>
              <a:buNone/>
              <a:defRPr b="0" sz="800" u="none">
                <a:solidFill>
                  <a:srgbClr val="FFFFFF"/>
                </a:solidFill>
                <a:latin typeface="Cabin"/>
                <a:ea typeface="Cabin"/>
                <a:cs typeface="Cabin"/>
                <a:sym typeface="Cabin"/>
              </a:defRPr>
            </a:lvl8pPr>
            <a:lvl9pPr indent="0" lvl="8" marL="0" marR="0" rtl="0" algn="ctr">
              <a:spcBef>
                <a:spcPts val="0"/>
              </a:spcBef>
              <a:buNone/>
              <a:defRPr b="0" sz="800" u="none">
                <a:solidFill>
                  <a:srgbClr val="FFFFFF"/>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9" name="Google Shape;129;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30" name="Google Shape;13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6F9FC"/>
            </a:gs>
            <a:gs pos="74000">
              <a:srgbClr val="B3D1EC"/>
            </a:gs>
            <a:gs pos="83000">
              <a:srgbClr val="B3D1EC"/>
            </a:gs>
            <a:gs pos="100000">
              <a:srgbClr val="CCE0F2"/>
            </a:gs>
          </a:gsLst>
          <a:lin ang="5400012" scaled="0"/>
        </a:gradFill>
      </p:bgPr>
    </p:bg>
    <p:spTree>
      <p:nvGrpSpPr>
        <p:cNvPr id="172" name="Shape 172"/>
        <p:cNvGrpSpPr/>
        <p:nvPr/>
      </p:nvGrpSpPr>
      <p:grpSpPr>
        <a:xfrm>
          <a:off x="0" y="0"/>
          <a:ext cx="0" cy="0"/>
          <a:chOff x="0" y="0"/>
          <a:chExt cx="0" cy="0"/>
        </a:xfrm>
      </p:grpSpPr>
      <p:sp>
        <p:nvSpPr>
          <p:cNvPr id="173" name="Google Shape;173;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4" name="Google Shape;174;p3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5" name="Google Shape;175;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6" name="Google Shape;176;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7" name="Google Shape;177;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document/d/1C9jxaOfIM6hqtIckNNIyXcTnkSyFJkAUAvgaDvwngas/edit?usp=sharing"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hyperlink" Target="http://washingtonlee.apsva.us/wp-content/uploads/sites/38/2018/09/IB_University_Acceptance_Rates.pdf" TargetMode="External"/><Relationship Id="rId4" Type="http://schemas.openxmlformats.org/officeDocument/2006/relationships/hyperlink" Target="https://washingtonlee.apsva.us/international-baccalaureate-program/resources-for-prospective-students-parents/" TargetMode="External"/><Relationship Id="rId5" Type="http://schemas.openxmlformats.org/officeDocument/2006/relationships/image" Target="../media/image24.jpg"/><Relationship Id="rId6" Type="http://schemas.openxmlformats.org/officeDocument/2006/relationships/hyperlink" Target="https://drive.google.com/file/d/1komu4Gp9OStuIcO7jqE5tu_TeHU2jyiW/view?usp=sharing" TargetMode="External"/><Relationship Id="rId7"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l.apsva.us/international-baccalaureate-program/" TargetMode="External"/><Relationship Id="rId4" Type="http://schemas.openxmlformats.org/officeDocument/2006/relationships/hyperlink" Target="https://wl.apsva.us/international-baccalaureate-program/exam-information/" TargetMode="External"/><Relationship Id="rId5" Type="http://schemas.openxmlformats.org/officeDocument/2006/relationships/hyperlink" Target="https://www.ibo.org/globalassets/digital-tookit/brochures/what-is-an-ib-education-en.pdf" TargetMode="External"/><Relationship Id="rId6" Type="http://schemas.openxmlformats.org/officeDocument/2006/relationships/hyperlink" Target="https://www.ibo.org/50years/#1968" TargetMode="External"/><Relationship Id="rId7" Type="http://schemas.openxmlformats.org/officeDocument/2006/relationships/hyperlink" Target="http://washingtonlee.apsva.us/wp-content/uploads/sites/38/2018/09/IB_University_Acceptance_Rates.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docs.google.com/document/d/1xDHwxILPPKfn3E-G7xGtobNtfP0bV4FQ4Dm8a1d1m5E/edit"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hyperlink" Target="https://drive.google.com/file/d/19sfacSgHqF2poUX76gHeQCBFAlVWfDyV/view?usp=sharing" TargetMode="Externa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51"/>
          <p:cNvSpPr txBox="1"/>
          <p:nvPr>
            <p:ph idx="1" type="subTitle"/>
          </p:nvPr>
        </p:nvSpPr>
        <p:spPr>
          <a:xfrm>
            <a:off x="29850" y="3429900"/>
            <a:ext cx="9084300" cy="8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IB - The Diploma Program - Year 2</a:t>
            </a:r>
            <a:endParaRPr sz="30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Julie Cantor, IB DP Coordinator</a:t>
            </a:r>
            <a:endParaRPr sz="2400">
              <a:solidFill>
                <a:schemeClr val="dk1"/>
              </a:solidFill>
            </a:endParaRPr>
          </a:p>
          <a:p>
            <a:pPr indent="0" lvl="0" marL="0" rtl="0" algn="ctr">
              <a:spcBef>
                <a:spcPts val="0"/>
              </a:spcBef>
              <a:spcAft>
                <a:spcPts val="0"/>
              </a:spcAft>
              <a:buNone/>
            </a:pPr>
            <a:r>
              <a:t/>
            </a:r>
            <a:endParaRPr/>
          </a:p>
        </p:txBody>
      </p:sp>
      <p:pic>
        <p:nvPicPr>
          <p:cNvPr id="259" name="Google Shape;259;p51"/>
          <p:cNvPicPr preferRelativeResize="0"/>
          <p:nvPr/>
        </p:nvPicPr>
        <p:blipFill>
          <a:blip r:embed="rId3">
            <a:alphaModFix/>
          </a:blip>
          <a:stretch>
            <a:fillRect/>
          </a:stretch>
        </p:blipFill>
        <p:spPr>
          <a:xfrm>
            <a:off x="5394825" y="306600"/>
            <a:ext cx="3268350" cy="3208800"/>
          </a:xfrm>
          <a:prstGeom prst="rect">
            <a:avLst/>
          </a:prstGeom>
          <a:noFill/>
          <a:ln>
            <a:noFill/>
          </a:ln>
        </p:spPr>
      </p:pic>
      <p:pic>
        <p:nvPicPr>
          <p:cNvPr id="260" name="Google Shape;260;p51"/>
          <p:cNvPicPr preferRelativeResize="0"/>
          <p:nvPr/>
        </p:nvPicPr>
        <p:blipFill rotWithShape="1">
          <a:blip r:embed="rId4">
            <a:alphaModFix/>
          </a:blip>
          <a:srcRect b="0" l="0" r="0" t="0"/>
          <a:stretch/>
        </p:blipFill>
        <p:spPr>
          <a:xfrm>
            <a:off x="311700" y="442025"/>
            <a:ext cx="3698625" cy="2854049"/>
          </a:xfrm>
          <a:prstGeom prst="rect">
            <a:avLst/>
          </a:prstGeom>
          <a:noFill/>
          <a:ln>
            <a:noFill/>
          </a:ln>
        </p:spPr>
      </p:pic>
      <p:pic>
        <p:nvPicPr>
          <p:cNvPr id="261" name="Google Shape;261;p51"/>
          <p:cNvPicPr preferRelativeResize="0"/>
          <p:nvPr/>
        </p:nvPicPr>
        <p:blipFill rotWithShape="1">
          <a:blip r:embed="rId5">
            <a:alphaModFix/>
          </a:blip>
          <a:srcRect b="0" l="0" r="0" t="0"/>
          <a:stretch/>
        </p:blipFill>
        <p:spPr>
          <a:xfrm>
            <a:off x="2429725" y="4402025"/>
            <a:ext cx="630075" cy="630075"/>
          </a:xfrm>
          <a:prstGeom prst="rect">
            <a:avLst/>
          </a:prstGeom>
          <a:noFill/>
          <a:ln>
            <a:noFill/>
          </a:ln>
        </p:spPr>
      </p:pic>
      <p:sp>
        <p:nvSpPr>
          <p:cNvPr id="262" name="Google Shape;262;p51"/>
          <p:cNvSpPr txBox="1"/>
          <p:nvPr/>
        </p:nvSpPr>
        <p:spPr>
          <a:xfrm>
            <a:off x="3140850" y="4457725"/>
            <a:ext cx="2862300" cy="35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@WLHSIBProgram</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37" name="Shape 337"/>
        <p:cNvGrpSpPr/>
        <p:nvPr/>
      </p:nvGrpSpPr>
      <p:grpSpPr>
        <a:xfrm>
          <a:off x="0" y="0"/>
          <a:ext cx="0" cy="0"/>
          <a:chOff x="0" y="0"/>
          <a:chExt cx="0" cy="0"/>
        </a:xfrm>
      </p:grpSpPr>
      <p:sp>
        <p:nvSpPr>
          <p:cNvPr id="338" name="Google Shape;338;p60"/>
          <p:cNvSpPr txBox="1"/>
          <p:nvPr>
            <p:ph type="title"/>
          </p:nvPr>
        </p:nvSpPr>
        <p:spPr>
          <a:xfrm>
            <a:off x="387200" y="76950"/>
            <a:ext cx="53226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a:latin typeface="Calibri"/>
                <a:ea typeface="Calibri"/>
                <a:cs typeface="Calibri"/>
                <a:sym typeface="Calibri"/>
              </a:rPr>
              <a:t>External Assessment </a:t>
            </a:r>
            <a:endParaRPr/>
          </a:p>
        </p:txBody>
      </p:sp>
      <p:sp>
        <p:nvSpPr>
          <p:cNvPr id="339" name="Google Shape;339;p60"/>
          <p:cNvSpPr txBox="1"/>
          <p:nvPr>
            <p:ph idx="1" type="body"/>
          </p:nvPr>
        </p:nvSpPr>
        <p:spPr>
          <a:xfrm>
            <a:off x="245625" y="863550"/>
            <a:ext cx="88323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2400">
                <a:solidFill>
                  <a:srgbClr val="C0504D"/>
                </a:solidFill>
                <a:latin typeface="Calibri"/>
                <a:ea typeface="Calibri"/>
                <a:cs typeface="Calibri"/>
                <a:sym typeface="Calibri"/>
              </a:rPr>
              <a:t>Examinations form the basis of the assessment for most courses because of their high levels of objectivity and reliability. They include:</a:t>
            </a:r>
            <a:endParaRPr sz="2400">
              <a:solidFill>
                <a:srgbClr val="C0504D"/>
              </a:solidFill>
              <a:latin typeface="Calibri"/>
              <a:ea typeface="Calibri"/>
              <a:cs typeface="Calibri"/>
              <a:sym typeface="Calibri"/>
            </a:endParaRPr>
          </a:p>
          <a:p>
            <a:pPr indent="0" lvl="0" marL="0" rtl="0" algn="l">
              <a:spcBef>
                <a:spcPts val="50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essays</a:t>
            </a:r>
            <a:endParaRPr sz="2000">
              <a:solidFill>
                <a:schemeClr val="dk1"/>
              </a:solidFill>
              <a:latin typeface="Calibri"/>
              <a:ea typeface="Calibri"/>
              <a:cs typeface="Calibri"/>
              <a:sym typeface="Calibri"/>
            </a:endParaRPr>
          </a:p>
          <a:p>
            <a:pPr indent="0" lvl="0" marL="0" rtl="0" algn="l">
              <a:spcBef>
                <a:spcPts val="50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structured problems</a:t>
            </a:r>
            <a:endParaRPr sz="2000">
              <a:solidFill>
                <a:schemeClr val="dk1"/>
              </a:solidFill>
              <a:latin typeface="Calibri"/>
              <a:ea typeface="Calibri"/>
              <a:cs typeface="Calibri"/>
              <a:sym typeface="Calibri"/>
            </a:endParaRPr>
          </a:p>
          <a:p>
            <a:pPr indent="0" lvl="0" marL="0" rtl="0" algn="l">
              <a:spcBef>
                <a:spcPts val="50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short-response questions</a:t>
            </a:r>
            <a:endParaRPr sz="2000">
              <a:solidFill>
                <a:schemeClr val="dk1"/>
              </a:solidFill>
              <a:latin typeface="Calibri"/>
              <a:ea typeface="Calibri"/>
              <a:cs typeface="Calibri"/>
              <a:sym typeface="Calibri"/>
            </a:endParaRPr>
          </a:p>
          <a:p>
            <a:pPr indent="0" lvl="0" marL="0" rtl="0" algn="l">
              <a:spcBef>
                <a:spcPts val="50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data-response questions</a:t>
            </a:r>
            <a:endParaRPr sz="2000">
              <a:solidFill>
                <a:schemeClr val="dk1"/>
              </a:solidFill>
              <a:latin typeface="Calibri"/>
              <a:ea typeface="Calibri"/>
              <a:cs typeface="Calibri"/>
              <a:sym typeface="Calibri"/>
            </a:endParaRPr>
          </a:p>
          <a:p>
            <a:pPr indent="0" lvl="0" marL="0" rtl="0" algn="l">
              <a:spcBef>
                <a:spcPts val="50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text-response questions</a:t>
            </a:r>
            <a:endParaRPr sz="2000">
              <a:solidFill>
                <a:schemeClr val="dk1"/>
              </a:solidFill>
              <a:latin typeface="Calibri"/>
              <a:ea typeface="Calibri"/>
              <a:cs typeface="Calibri"/>
              <a:sym typeface="Calibri"/>
            </a:endParaRPr>
          </a:p>
          <a:p>
            <a:pPr indent="0" lvl="0" marL="0" rtl="0" algn="l">
              <a:spcBef>
                <a:spcPts val="50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case-study questions</a:t>
            </a:r>
            <a:endParaRPr sz="2000">
              <a:solidFill>
                <a:schemeClr val="dk1"/>
              </a:solidFill>
              <a:latin typeface="Calibri"/>
              <a:ea typeface="Calibri"/>
              <a:cs typeface="Calibri"/>
              <a:sym typeface="Calibri"/>
            </a:endParaRPr>
          </a:p>
          <a:p>
            <a:pPr indent="0" lvl="0" marL="0" rtl="0" algn="l">
              <a:spcBef>
                <a:spcPts val="50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multiple-choice questions (limited use of these)</a:t>
            </a:r>
            <a:endParaRPr sz="20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id="340" name="Google Shape;340;p60"/>
          <p:cNvPicPr preferRelativeResize="0"/>
          <p:nvPr/>
        </p:nvPicPr>
        <p:blipFill>
          <a:blip r:embed="rId3">
            <a:alphaModFix/>
          </a:blip>
          <a:stretch>
            <a:fillRect/>
          </a:stretch>
        </p:blipFill>
        <p:spPr>
          <a:xfrm>
            <a:off x="5596629" y="2183700"/>
            <a:ext cx="3025725" cy="2259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44" name="Shape 344"/>
        <p:cNvGrpSpPr/>
        <p:nvPr/>
      </p:nvGrpSpPr>
      <p:grpSpPr>
        <a:xfrm>
          <a:off x="0" y="0"/>
          <a:ext cx="0" cy="0"/>
          <a:chOff x="0" y="0"/>
          <a:chExt cx="0" cy="0"/>
        </a:xfrm>
      </p:grpSpPr>
      <p:sp>
        <p:nvSpPr>
          <p:cNvPr id="345" name="Google Shape;345;p61"/>
          <p:cNvSpPr txBox="1"/>
          <p:nvPr>
            <p:ph type="title"/>
          </p:nvPr>
        </p:nvSpPr>
        <p:spPr>
          <a:xfrm>
            <a:off x="783500" y="-100625"/>
            <a:ext cx="7334400" cy="673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000"/>
              <a:t>Important Dates for IB Diploma candidate seniors</a:t>
            </a:r>
            <a:endParaRPr sz="2000"/>
          </a:p>
          <a:p>
            <a:pPr indent="0" lvl="0" marL="0" rtl="0" algn="l">
              <a:spcBef>
                <a:spcPts val="0"/>
              </a:spcBef>
              <a:spcAft>
                <a:spcPts val="0"/>
              </a:spcAft>
              <a:buNone/>
            </a:pPr>
            <a:r>
              <a:t/>
            </a:r>
            <a:endParaRPr sz="4400">
              <a:latin typeface="Calibri"/>
              <a:ea typeface="Calibri"/>
              <a:cs typeface="Calibri"/>
              <a:sym typeface="Calibri"/>
            </a:endParaRPr>
          </a:p>
        </p:txBody>
      </p:sp>
      <p:graphicFrame>
        <p:nvGraphicFramePr>
          <p:cNvPr id="346" name="Google Shape;346;p61"/>
          <p:cNvGraphicFramePr/>
          <p:nvPr/>
        </p:nvGraphicFramePr>
        <p:xfrm>
          <a:off x="167900" y="282800"/>
          <a:ext cx="3000000" cy="3000000"/>
        </p:xfrm>
        <a:graphic>
          <a:graphicData uri="http://schemas.openxmlformats.org/drawingml/2006/table">
            <a:tbl>
              <a:tblPr>
                <a:noFill/>
                <a:tableStyleId>{A8BB293B-41AE-4BC4-94B9-8978B34B9C78}</a:tableStyleId>
              </a:tblPr>
              <a:tblGrid>
                <a:gridCol w="3079900"/>
                <a:gridCol w="5728275"/>
              </a:tblGrid>
              <a:tr h="360275">
                <a:tc>
                  <a:txBody>
                    <a:bodyPr/>
                    <a:lstStyle/>
                    <a:p>
                      <a:pPr indent="0" lvl="0" marL="0" rtl="0" algn="l">
                        <a:spcBef>
                          <a:spcPts val="0"/>
                        </a:spcBef>
                        <a:spcAft>
                          <a:spcPts val="0"/>
                        </a:spcAft>
                        <a:buNone/>
                      </a:pPr>
                      <a:r>
                        <a:rPr lang="en" sz="1600">
                          <a:latin typeface="Calibri"/>
                          <a:ea typeface="Calibri"/>
                          <a:cs typeface="Calibri"/>
                          <a:sym typeface="Calibri"/>
                        </a:rPr>
                        <a:t>Monday, September 23</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IB DP20 - CAS Verification Summer Supervisor Review forms</a:t>
                      </a:r>
                      <a:endParaRPr sz="1600">
                        <a:latin typeface="Calibri"/>
                        <a:ea typeface="Calibri"/>
                        <a:cs typeface="Calibri"/>
                        <a:sym typeface="Calibri"/>
                      </a:endParaRPr>
                    </a:p>
                  </a:txBody>
                  <a:tcPr marT="63500" marB="63500" marR="63500" marL="63500">
                    <a:solidFill>
                      <a:srgbClr val="D9D2E9"/>
                    </a:solidFill>
                  </a:tcPr>
                </a:tc>
              </a:tr>
              <a:tr h="360275">
                <a:tc>
                  <a:txBody>
                    <a:bodyPr/>
                    <a:lstStyle/>
                    <a:p>
                      <a:pPr indent="0" lvl="0" marL="0" rtl="0" algn="l">
                        <a:spcBef>
                          <a:spcPts val="0"/>
                        </a:spcBef>
                        <a:spcAft>
                          <a:spcPts val="0"/>
                        </a:spcAft>
                        <a:buNone/>
                      </a:pPr>
                      <a:r>
                        <a:rPr lang="en" sz="1600">
                          <a:latin typeface="Calibri"/>
                          <a:ea typeface="Calibri"/>
                          <a:cs typeface="Calibri"/>
                          <a:sym typeface="Calibri"/>
                        </a:rPr>
                        <a:t>Monday, September 23</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REVISED:  EE full draft DP20</a:t>
                      </a:r>
                      <a:endParaRPr sz="1600">
                        <a:latin typeface="Calibri"/>
                        <a:ea typeface="Calibri"/>
                        <a:cs typeface="Calibri"/>
                        <a:sym typeface="Calibri"/>
                      </a:endParaRPr>
                    </a:p>
                  </a:txBody>
                  <a:tcPr marT="63500" marB="63500" marR="63500" marL="63500">
                    <a:solidFill>
                      <a:srgbClr val="D9D2E9"/>
                    </a:solidFill>
                  </a:tcPr>
                </a:tc>
              </a:tr>
              <a:tr h="360275">
                <a:tc>
                  <a:txBody>
                    <a:bodyPr/>
                    <a:lstStyle/>
                    <a:p>
                      <a:pPr indent="0" lvl="0" marL="0" rtl="0" algn="l">
                        <a:spcBef>
                          <a:spcPts val="0"/>
                        </a:spcBef>
                        <a:spcAft>
                          <a:spcPts val="0"/>
                        </a:spcAft>
                        <a:buNone/>
                      </a:pPr>
                      <a:r>
                        <a:rPr lang="en" sz="1600">
                          <a:latin typeface="Calibri"/>
                          <a:ea typeface="Calibri"/>
                          <a:cs typeface="Calibri"/>
                          <a:sym typeface="Calibri"/>
                        </a:rPr>
                        <a:t>In GP</a:t>
                      </a:r>
                      <a:endParaRPr sz="16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600">
                          <a:latin typeface="Calibri"/>
                          <a:ea typeface="Calibri"/>
                          <a:cs typeface="Calibri"/>
                          <a:sym typeface="Calibri"/>
                        </a:rPr>
                        <a:t>IB Exam Registration</a:t>
                      </a:r>
                      <a:endParaRPr sz="1600">
                        <a:latin typeface="Calibri"/>
                        <a:ea typeface="Calibri"/>
                        <a:cs typeface="Calibri"/>
                        <a:sym typeface="Calibri"/>
                      </a:endParaRPr>
                    </a:p>
                  </a:txBody>
                  <a:tcPr marT="63500" marB="63500" marR="63500" marL="63500"/>
                </a:tc>
              </a:tr>
              <a:tr h="360275">
                <a:tc>
                  <a:txBody>
                    <a:bodyPr/>
                    <a:lstStyle/>
                    <a:p>
                      <a:pPr indent="0" lvl="0" marL="0" rtl="0" algn="l">
                        <a:spcBef>
                          <a:spcPts val="0"/>
                        </a:spcBef>
                        <a:spcAft>
                          <a:spcPts val="0"/>
                        </a:spcAft>
                        <a:buNone/>
                      </a:pPr>
                      <a:r>
                        <a:rPr lang="en" sz="1600">
                          <a:latin typeface="Calibri"/>
                          <a:ea typeface="Calibri"/>
                          <a:cs typeface="Calibri"/>
                          <a:sym typeface="Calibri"/>
                        </a:rPr>
                        <a:t>Wednesday, October 2</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IB DP20 EE Seminar - Formatting the EE</a:t>
                      </a:r>
                      <a:endParaRPr sz="1600">
                        <a:latin typeface="Calibri"/>
                        <a:ea typeface="Calibri"/>
                        <a:cs typeface="Calibri"/>
                        <a:sym typeface="Calibri"/>
                      </a:endParaRPr>
                    </a:p>
                  </a:txBody>
                  <a:tcPr marT="63500" marB="63500" marR="63500" marL="63500">
                    <a:solidFill>
                      <a:srgbClr val="D9D2E9"/>
                    </a:solidFill>
                  </a:tcPr>
                </a:tc>
              </a:tr>
              <a:tr h="360275">
                <a:tc>
                  <a:txBody>
                    <a:bodyPr/>
                    <a:lstStyle/>
                    <a:p>
                      <a:pPr indent="0" lvl="0" marL="0" rtl="0" algn="l">
                        <a:spcBef>
                          <a:spcPts val="0"/>
                        </a:spcBef>
                        <a:spcAft>
                          <a:spcPts val="0"/>
                        </a:spcAft>
                        <a:buNone/>
                      </a:pPr>
                      <a:r>
                        <a:rPr lang="en" sz="1600">
                          <a:latin typeface="Calibri"/>
                          <a:ea typeface="Calibri"/>
                          <a:cs typeface="Calibri"/>
                          <a:sym typeface="Calibri"/>
                        </a:rPr>
                        <a:t>Friday, November 8</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DP20 Final EE paper</a:t>
                      </a:r>
                      <a:endParaRPr sz="1600">
                        <a:latin typeface="Calibri"/>
                        <a:ea typeface="Calibri"/>
                        <a:cs typeface="Calibri"/>
                        <a:sym typeface="Calibri"/>
                      </a:endParaRPr>
                    </a:p>
                  </a:txBody>
                  <a:tcPr marT="63500" marB="63500" marR="63500" marL="63500">
                    <a:solidFill>
                      <a:srgbClr val="D9D2E9"/>
                    </a:solidFill>
                  </a:tcPr>
                </a:tc>
              </a:tr>
              <a:tr h="360275">
                <a:tc>
                  <a:txBody>
                    <a:bodyPr/>
                    <a:lstStyle/>
                    <a:p>
                      <a:pPr indent="0" lvl="0" marL="0" rtl="0" algn="l">
                        <a:spcBef>
                          <a:spcPts val="0"/>
                        </a:spcBef>
                        <a:spcAft>
                          <a:spcPts val="0"/>
                        </a:spcAft>
                        <a:buNone/>
                      </a:pPr>
                      <a:r>
                        <a:rPr lang="en" sz="1600">
                          <a:latin typeface="Calibri"/>
                          <a:ea typeface="Calibri"/>
                          <a:cs typeface="Calibri"/>
                          <a:sym typeface="Calibri"/>
                        </a:rPr>
                        <a:t>Wednesday, December 11 </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IB EE Viva Voce - DP20</a:t>
                      </a:r>
                      <a:endParaRPr sz="1600">
                        <a:latin typeface="Calibri"/>
                        <a:ea typeface="Calibri"/>
                        <a:cs typeface="Calibri"/>
                        <a:sym typeface="Calibri"/>
                      </a:endParaRPr>
                    </a:p>
                  </a:txBody>
                  <a:tcPr marT="63500" marB="63500" marR="63500" marL="63500">
                    <a:solidFill>
                      <a:srgbClr val="D9D2E9"/>
                    </a:solidFill>
                  </a:tcPr>
                </a:tc>
              </a:tr>
              <a:tr h="598450">
                <a:tc>
                  <a:txBody>
                    <a:bodyPr/>
                    <a:lstStyle/>
                    <a:p>
                      <a:pPr indent="0" lvl="0" marL="0" rtl="0" algn="l">
                        <a:spcBef>
                          <a:spcPts val="0"/>
                        </a:spcBef>
                        <a:spcAft>
                          <a:spcPts val="0"/>
                        </a:spcAft>
                        <a:buNone/>
                      </a:pPr>
                      <a:r>
                        <a:rPr lang="en" sz="1600">
                          <a:latin typeface="Calibri"/>
                          <a:ea typeface="Calibri"/>
                          <a:cs typeface="Calibri"/>
                          <a:sym typeface="Calibri"/>
                        </a:rPr>
                        <a:t>November 18-December 13</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IB DP20 CAS 3rd Advisement meeting</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(Seniors make 20 minute CAS advisement appointments)</a:t>
                      </a:r>
                      <a:endParaRPr sz="1600">
                        <a:latin typeface="Calibri"/>
                        <a:ea typeface="Calibri"/>
                        <a:cs typeface="Calibri"/>
                        <a:sym typeface="Calibri"/>
                      </a:endParaRPr>
                    </a:p>
                  </a:txBody>
                  <a:tcPr marT="63500" marB="63500" marR="63500" marL="63500">
                    <a:solidFill>
                      <a:srgbClr val="D9D2E9"/>
                    </a:solidFill>
                  </a:tcPr>
                </a:tc>
              </a:tr>
              <a:tr h="360275">
                <a:tc>
                  <a:txBody>
                    <a:bodyPr/>
                    <a:lstStyle/>
                    <a:p>
                      <a:pPr indent="0" lvl="0" marL="0" rtl="0" algn="l">
                        <a:spcBef>
                          <a:spcPts val="0"/>
                        </a:spcBef>
                        <a:spcAft>
                          <a:spcPts val="0"/>
                        </a:spcAft>
                        <a:buNone/>
                      </a:pPr>
                      <a:r>
                        <a:rPr lang="en" sz="1600">
                          <a:latin typeface="Calibri"/>
                          <a:ea typeface="Calibri"/>
                          <a:cs typeface="Calibri"/>
                          <a:sym typeface="Calibri"/>
                        </a:rPr>
                        <a:t>Monday, February 24</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IB DP20 -  Final CAS Verification- Supervisor Review forms </a:t>
                      </a:r>
                      <a:endParaRPr sz="1600">
                        <a:latin typeface="Calibri"/>
                        <a:ea typeface="Calibri"/>
                        <a:cs typeface="Calibri"/>
                        <a:sym typeface="Calibri"/>
                      </a:endParaRPr>
                    </a:p>
                  </a:txBody>
                  <a:tcPr marT="63500" marB="63500" marR="63500" marL="63500">
                    <a:solidFill>
                      <a:srgbClr val="D9D2E9"/>
                    </a:solidFill>
                  </a:tcPr>
                </a:tc>
              </a:tr>
              <a:tr h="360275">
                <a:tc>
                  <a:txBody>
                    <a:bodyPr/>
                    <a:lstStyle/>
                    <a:p>
                      <a:pPr indent="0" lvl="0" marL="0" rtl="0" algn="l">
                        <a:spcBef>
                          <a:spcPts val="0"/>
                        </a:spcBef>
                        <a:spcAft>
                          <a:spcPts val="0"/>
                        </a:spcAft>
                        <a:buNone/>
                      </a:pPr>
                      <a:r>
                        <a:rPr lang="en" sz="1600">
                          <a:latin typeface="Calibri"/>
                          <a:ea typeface="Calibri"/>
                          <a:cs typeface="Calibri"/>
                          <a:sym typeface="Calibri"/>
                        </a:rPr>
                        <a:t>Monday, March 23</a:t>
                      </a:r>
                      <a:endParaRPr sz="16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600">
                          <a:latin typeface="Calibri"/>
                          <a:ea typeface="Calibri"/>
                          <a:cs typeface="Calibri"/>
                          <a:sym typeface="Calibri"/>
                        </a:rPr>
                        <a:t>IB Visual Arts Exhibition:  open to public 3-8pm </a:t>
                      </a:r>
                      <a:endParaRPr sz="1600">
                        <a:latin typeface="Calibri"/>
                        <a:ea typeface="Calibri"/>
                        <a:cs typeface="Calibri"/>
                        <a:sym typeface="Calibri"/>
                      </a:endParaRPr>
                    </a:p>
                  </a:txBody>
                  <a:tcPr marT="63500" marB="63500" marR="63500" marL="63500"/>
                </a:tc>
              </a:tr>
              <a:tr h="387775">
                <a:tc>
                  <a:txBody>
                    <a:bodyPr/>
                    <a:lstStyle/>
                    <a:p>
                      <a:pPr indent="0" lvl="0" marL="0" rtl="0" algn="l">
                        <a:spcBef>
                          <a:spcPts val="0"/>
                        </a:spcBef>
                        <a:spcAft>
                          <a:spcPts val="0"/>
                        </a:spcAft>
                        <a:buNone/>
                      </a:pPr>
                      <a:r>
                        <a:rPr lang="en" sz="1600">
                          <a:latin typeface="Calibri"/>
                          <a:ea typeface="Calibri"/>
                          <a:cs typeface="Calibri"/>
                          <a:sym typeface="Calibri"/>
                        </a:rPr>
                        <a:t>Monday, March 23</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IB CAS Orientation DP22 &amp; Demonstration DP20</a:t>
                      </a:r>
                      <a:endParaRPr sz="1600">
                        <a:latin typeface="Calibri"/>
                        <a:ea typeface="Calibri"/>
                        <a:cs typeface="Calibri"/>
                        <a:sym typeface="Calibri"/>
                      </a:endParaRPr>
                    </a:p>
                  </a:txBody>
                  <a:tcPr marT="63500" marB="63500" marR="63500" marL="63500">
                    <a:solidFill>
                      <a:srgbClr val="D9D2E9"/>
                    </a:solidFill>
                  </a:tcPr>
                </a:tc>
              </a:tr>
              <a:tr h="360275">
                <a:tc>
                  <a:txBody>
                    <a:bodyPr/>
                    <a:lstStyle/>
                    <a:p>
                      <a:pPr indent="0" lvl="0" marL="0" rtl="0" algn="l">
                        <a:spcBef>
                          <a:spcPts val="0"/>
                        </a:spcBef>
                        <a:spcAft>
                          <a:spcPts val="0"/>
                        </a:spcAft>
                        <a:buNone/>
                      </a:pPr>
                      <a:r>
                        <a:rPr lang="en" sz="1600">
                          <a:latin typeface="Calibri"/>
                          <a:ea typeface="Calibri"/>
                          <a:cs typeface="Calibri"/>
                          <a:sym typeface="Calibri"/>
                        </a:rPr>
                        <a:t>Friday, May 1 - 22</a:t>
                      </a:r>
                      <a:endParaRPr sz="1600">
                        <a:latin typeface="Calibri"/>
                        <a:ea typeface="Calibri"/>
                        <a:cs typeface="Calibri"/>
                        <a:sym typeface="Calibri"/>
                      </a:endParaRPr>
                    </a:p>
                  </a:txBody>
                  <a:tcPr marT="63500" marB="63500" marR="63500" marL="63500">
                    <a:solidFill>
                      <a:srgbClr val="D9D2E9"/>
                    </a:solidFill>
                  </a:tcPr>
                </a:tc>
                <a:tc>
                  <a:txBody>
                    <a:bodyPr/>
                    <a:lstStyle/>
                    <a:p>
                      <a:pPr indent="0" lvl="0" marL="0" rtl="0" algn="l">
                        <a:spcBef>
                          <a:spcPts val="0"/>
                        </a:spcBef>
                        <a:spcAft>
                          <a:spcPts val="0"/>
                        </a:spcAft>
                        <a:buNone/>
                      </a:pPr>
                      <a:r>
                        <a:rPr lang="en" sz="1600">
                          <a:latin typeface="Calibri"/>
                          <a:ea typeface="Calibri"/>
                          <a:cs typeface="Calibri"/>
                          <a:sym typeface="Calibri"/>
                        </a:rPr>
                        <a:t>IB Exams </a:t>
                      </a:r>
                      <a:endParaRPr sz="1600">
                        <a:latin typeface="Calibri"/>
                        <a:ea typeface="Calibri"/>
                        <a:cs typeface="Calibri"/>
                        <a:sym typeface="Calibri"/>
                      </a:endParaRPr>
                    </a:p>
                  </a:txBody>
                  <a:tcPr marT="63500" marB="63500" marR="63500" marL="63500">
                    <a:solidFill>
                      <a:srgbClr val="D9D2E9"/>
                    </a:solidFill>
                  </a:tcPr>
                </a:tc>
              </a:tr>
              <a:tr h="516000">
                <a:tc>
                  <a:txBody>
                    <a:bodyPr/>
                    <a:lstStyle/>
                    <a:p>
                      <a:pPr indent="0" lvl="0" marL="0" rtl="0" algn="l">
                        <a:spcBef>
                          <a:spcPts val="0"/>
                        </a:spcBef>
                        <a:spcAft>
                          <a:spcPts val="0"/>
                        </a:spcAft>
                        <a:buNone/>
                      </a:pPr>
                      <a:r>
                        <a:rPr lang="en" sz="1600">
                          <a:latin typeface="Calibri"/>
                          <a:ea typeface="Calibri"/>
                          <a:cs typeface="Calibri"/>
                          <a:sym typeface="Calibri"/>
                        </a:rPr>
                        <a:t>Tuesday, May 26</a:t>
                      </a:r>
                      <a:endParaRPr sz="1600">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1000"/>
                        </a:spcAft>
                        <a:buNone/>
                      </a:pPr>
                      <a:r>
                        <a:rPr lang="en" sz="1600">
                          <a:latin typeface="Calibri"/>
                          <a:ea typeface="Calibri"/>
                          <a:cs typeface="Calibri"/>
                          <a:sym typeface="Calibri"/>
                        </a:rPr>
                        <a:t>Senior Experience begins</a:t>
                      </a:r>
                      <a:endParaRPr sz="1600">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pic>
        <p:nvPicPr>
          <p:cNvPr id="351" name="Google Shape;351;p62"/>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pic>
        <p:nvPicPr>
          <p:cNvPr id="356" name="Google Shape;356;p63"/>
          <p:cNvPicPr preferRelativeResize="0"/>
          <p:nvPr/>
        </p:nvPicPr>
        <p:blipFill>
          <a:blip r:embed="rId3">
            <a:alphaModFix/>
          </a:blip>
          <a:stretch>
            <a:fillRect/>
          </a:stretch>
        </p:blipFill>
        <p:spPr>
          <a:xfrm>
            <a:off x="3540500" y="476250"/>
            <a:ext cx="5076825" cy="4191000"/>
          </a:xfrm>
          <a:prstGeom prst="rect">
            <a:avLst/>
          </a:prstGeom>
          <a:noFill/>
          <a:ln>
            <a:noFill/>
          </a:ln>
        </p:spPr>
      </p:pic>
      <p:sp>
        <p:nvSpPr>
          <p:cNvPr id="357" name="Google Shape;357;p63"/>
          <p:cNvSpPr txBox="1"/>
          <p:nvPr/>
        </p:nvSpPr>
        <p:spPr>
          <a:xfrm>
            <a:off x="264375" y="1240975"/>
            <a:ext cx="3161700" cy="15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Diploma points matrix</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61" name="Shape 361"/>
        <p:cNvGrpSpPr/>
        <p:nvPr/>
      </p:nvGrpSpPr>
      <p:grpSpPr>
        <a:xfrm>
          <a:off x="0" y="0"/>
          <a:ext cx="0" cy="0"/>
          <a:chOff x="0" y="0"/>
          <a:chExt cx="0" cy="0"/>
        </a:xfrm>
      </p:grpSpPr>
      <p:sp>
        <p:nvSpPr>
          <p:cNvPr id="362" name="Google Shape;362;p64"/>
          <p:cNvSpPr txBox="1"/>
          <p:nvPr>
            <p:ph type="title"/>
          </p:nvPr>
        </p:nvSpPr>
        <p:spPr>
          <a:xfrm>
            <a:off x="127200" y="226725"/>
            <a:ext cx="363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Awarding the diploma</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24 points!</a:t>
            </a:r>
            <a:endParaRPr/>
          </a:p>
        </p:txBody>
      </p:sp>
      <p:pic>
        <p:nvPicPr>
          <p:cNvPr id="363" name="Google Shape;363;p64"/>
          <p:cNvPicPr preferRelativeResize="0"/>
          <p:nvPr/>
        </p:nvPicPr>
        <p:blipFill>
          <a:blip r:embed="rId3">
            <a:alphaModFix/>
          </a:blip>
          <a:stretch>
            <a:fillRect/>
          </a:stretch>
        </p:blipFill>
        <p:spPr>
          <a:xfrm>
            <a:off x="3957301" y="226722"/>
            <a:ext cx="5186700" cy="4646429"/>
          </a:xfrm>
          <a:prstGeom prst="rect">
            <a:avLst/>
          </a:prstGeom>
          <a:noFill/>
          <a:ln>
            <a:noFill/>
          </a:ln>
        </p:spPr>
      </p:pic>
      <p:pic>
        <p:nvPicPr>
          <p:cNvPr id="364" name="Google Shape;364;p64"/>
          <p:cNvPicPr preferRelativeResize="0"/>
          <p:nvPr/>
        </p:nvPicPr>
        <p:blipFill>
          <a:blip r:embed="rId4">
            <a:alphaModFix/>
          </a:blip>
          <a:stretch>
            <a:fillRect/>
          </a:stretch>
        </p:blipFill>
        <p:spPr>
          <a:xfrm>
            <a:off x="485963" y="1733450"/>
            <a:ext cx="2922373" cy="29223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68" name="Shape 368"/>
        <p:cNvGrpSpPr/>
        <p:nvPr/>
      </p:nvGrpSpPr>
      <p:grpSpPr>
        <a:xfrm>
          <a:off x="0" y="0"/>
          <a:ext cx="0" cy="0"/>
          <a:chOff x="0" y="0"/>
          <a:chExt cx="0" cy="0"/>
        </a:xfrm>
      </p:grpSpPr>
      <p:sp>
        <p:nvSpPr>
          <p:cNvPr id="369" name="Google Shape;369;p65"/>
          <p:cNvSpPr txBox="1"/>
          <p:nvPr>
            <p:ph type="title"/>
          </p:nvPr>
        </p:nvSpPr>
        <p:spPr>
          <a:xfrm>
            <a:off x="127200" y="469325"/>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370" name="Google Shape;370;p65"/>
          <p:cNvPicPr preferRelativeResize="0"/>
          <p:nvPr/>
        </p:nvPicPr>
        <p:blipFill>
          <a:blip r:embed="rId3">
            <a:alphaModFix/>
          </a:blip>
          <a:stretch>
            <a:fillRect/>
          </a:stretch>
        </p:blipFill>
        <p:spPr>
          <a:xfrm>
            <a:off x="217450" y="1125550"/>
            <a:ext cx="3560900" cy="3189975"/>
          </a:xfrm>
          <a:prstGeom prst="rect">
            <a:avLst/>
          </a:prstGeom>
          <a:noFill/>
          <a:ln>
            <a:noFill/>
          </a:ln>
        </p:spPr>
      </p:pic>
      <p:pic>
        <p:nvPicPr>
          <p:cNvPr id="371" name="Google Shape;371;p65"/>
          <p:cNvPicPr preferRelativeResize="0"/>
          <p:nvPr/>
        </p:nvPicPr>
        <p:blipFill>
          <a:blip r:embed="rId4">
            <a:alphaModFix/>
          </a:blip>
          <a:stretch>
            <a:fillRect/>
          </a:stretch>
        </p:blipFill>
        <p:spPr>
          <a:xfrm>
            <a:off x="3957299" y="1428060"/>
            <a:ext cx="5053900" cy="2584952"/>
          </a:xfrm>
          <a:prstGeom prst="rect">
            <a:avLst/>
          </a:prstGeom>
          <a:noFill/>
          <a:ln>
            <a:noFill/>
          </a:ln>
        </p:spPr>
      </p:pic>
      <p:sp>
        <p:nvSpPr>
          <p:cNvPr id="372" name="Google Shape;372;p65"/>
          <p:cNvSpPr/>
          <p:nvPr/>
        </p:nvSpPr>
        <p:spPr>
          <a:xfrm>
            <a:off x="7403750" y="3390375"/>
            <a:ext cx="550500" cy="347700"/>
          </a:xfrm>
          <a:prstGeom prst="ellipse">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76" name="Shape 376"/>
        <p:cNvGrpSpPr/>
        <p:nvPr/>
      </p:nvGrpSpPr>
      <p:grpSpPr>
        <a:xfrm>
          <a:off x="0" y="0"/>
          <a:ext cx="0" cy="0"/>
          <a:chOff x="0" y="0"/>
          <a:chExt cx="0" cy="0"/>
        </a:xfrm>
      </p:grpSpPr>
      <p:pic>
        <p:nvPicPr>
          <p:cNvPr id="377" name="Google Shape;377;p66"/>
          <p:cNvPicPr preferRelativeResize="0"/>
          <p:nvPr/>
        </p:nvPicPr>
        <p:blipFill>
          <a:blip r:embed="rId3">
            <a:alphaModFix/>
          </a:blip>
          <a:stretch>
            <a:fillRect/>
          </a:stretch>
        </p:blipFill>
        <p:spPr>
          <a:xfrm>
            <a:off x="3688100" y="1412925"/>
            <a:ext cx="5346725" cy="2788825"/>
          </a:xfrm>
          <a:prstGeom prst="rect">
            <a:avLst/>
          </a:prstGeom>
          <a:noFill/>
          <a:ln>
            <a:noFill/>
          </a:ln>
        </p:spPr>
      </p:pic>
      <p:sp>
        <p:nvSpPr>
          <p:cNvPr id="378" name="Google Shape;378;p66"/>
          <p:cNvSpPr txBox="1"/>
          <p:nvPr>
            <p:ph type="title"/>
          </p:nvPr>
        </p:nvSpPr>
        <p:spPr>
          <a:xfrm>
            <a:off x="127200" y="469325"/>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379" name="Google Shape;379;p66"/>
          <p:cNvPicPr preferRelativeResize="0"/>
          <p:nvPr/>
        </p:nvPicPr>
        <p:blipFill>
          <a:blip r:embed="rId4">
            <a:alphaModFix/>
          </a:blip>
          <a:stretch>
            <a:fillRect/>
          </a:stretch>
        </p:blipFill>
        <p:spPr>
          <a:xfrm>
            <a:off x="0" y="1212350"/>
            <a:ext cx="3560900" cy="3189975"/>
          </a:xfrm>
          <a:prstGeom prst="rect">
            <a:avLst/>
          </a:prstGeom>
          <a:noFill/>
          <a:ln>
            <a:noFill/>
          </a:ln>
        </p:spPr>
      </p:pic>
      <p:cxnSp>
        <p:nvCxnSpPr>
          <p:cNvPr id="380" name="Google Shape;380;p66"/>
          <p:cNvCxnSpPr/>
          <p:nvPr/>
        </p:nvCxnSpPr>
        <p:spPr>
          <a:xfrm>
            <a:off x="2491650" y="2633950"/>
            <a:ext cx="1782600" cy="1031700"/>
          </a:xfrm>
          <a:prstGeom prst="straightConnector1">
            <a:avLst/>
          </a:prstGeom>
          <a:noFill/>
          <a:ln cap="flat" cmpd="sng" w="28575">
            <a:solidFill>
              <a:srgbClr val="FF0000"/>
            </a:solidFill>
            <a:prstDash val="solid"/>
            <a:round/>
            <a:headEnd len="med" w="med" type="none"/>
            <a:tailEnd len="med" w="med" type="triangle"/>
          </a:ln>
        </p:spPr>
      </p:cxnSp>
      <p:sp>
        <p:nvSpPr>
          <p:cNvPr id="381" name="Google Shape;381;p66"/>
          <p:cNvSpPr/>
          <p:nvPr/>
        </p:nvSpPr>
        <p:spPr>
          <a:xfrm>
            <a:off x="7838400" y="3535275"/>
            <a:ext cx="550500" cy="347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85" name="Shape 385"/>
        <p:cNvGrpSpPr/>
        <p:nvPr/>
      </p:nvGrpSpPr>
      <p:grpSpPr>
        <a:xfrm>
          <a:off x="0" y="0"/>
          <a:ext cx="0" cy="0"/>
          <a:chOff x="0" y="0"/>
          <a:chExt cx="0" cy="0"/>
        </a:xfrm>
      </p:grpSpPr>
      <p:sp>
        <p:nvSpPr>
          <p:cNvPr id="386" name="Google Shape;386;p67"/>
          <p:cNvSpPr txBox="1"/>
          <p:nvPr>
            <p:ph type="title"/>
          </p:nvPr>
        </p:nvSpPr>
        <p:spPr>
          <a:xfrm>
            <a:off x="127200" y="469325"/>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387" name="Google Shape;387;p67"/>
          <p:cNvPicPr preferRelativeResize="0"/>
          <p:nvPr/>
        </p:nvPicPr>
        <p:blipFill>
          <a:blip r:embed="rId3">
            <a:alphaModFix/>
          </a:blip>
          <a:stretch>
            <a:fillRect/>
          </a:stretch>
        </p:blipFill>
        <p:spPr>
          <a:xfrm>
            <a:off x="217450" y="1125550"/>
            <a:ext cx="3560900" cy="3189975"/>
          </a:xfrm>
          <a:prstGeom prst="rect">
            <a:avLst/>
          </a:prstGeom>
          <a:noFill/>
          <a:ln>
            <a:noFill/>
          </a:ln>
        </p:spPr>
      </p:pic>
      <p:pic>
        <p:nvPicPr>
          <p:cNvPr id="388" name="Google Shape;388;p67"/>
          <p:cNvPicPr preferRelativeResize="0"/>
          <p:nvPr/>
        </p:nvPicPr>
        <p:blipFill>
          <a:blip r:embed="rId4">
            <a:alphaModFix/>
          </a:blip>
          <a:stretch>
            <a:fillRect/>
          </a:stretch>
        </p:blipFill>
        <p:spPr>
          <a:xfrm>
            <a:off x="3892350" y="1384088"/>
            <a:ext cx="5141500" cy="2672900"/>
          </a:xfrm>
          <a:prstGeom prst="rect">
            <a:avLst/>
          </a:prstGeom>
          <a:noFill/>
          <a:ln>
            <a:noFill/>
          </a:ln>
        </p:spPr>
      </p:pic>
      <p:sp>
        <p:nvSpPr>
          <p:cNvPr id="389" name="Google Shape;389;p67"/>
          <p:cNvSpPr/>
          <p:nvPr/>
        </p:nvSpPr>
        <p:spPr>
          <a:xfrm>
            <a:off x="7418250" y="3390375"/>
            <a:ext cx="550500" cy="384900"/>
          </a:xfrm>
          <a:prstGeom prst="ellipse">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93" name="Shape 393"/>
        <p:cNvGrpSpPr/>
        <p:nvPr/>
      </p:nvGrpSpPr>
      <p:grpSpPr>
        <a:xfrm>
          <a:off x="0" y="0"/>
          <a:ext cx="0" cy="0"/>
          <a:chOff x="0" y="0"/>
          <a:chExt cx="0" cy="0"/>
        </a:xfrm>
      </p:grpSpPr>
      <p:pic>
        <p:nvPicPr>
          <p:cNvPr id="394" name="Google Shape;394;p68"/>
          <p:cNvPicPr preferRelativeResize="0"/>
          <p:nvPr/>
        </p:nvPicPr>
        <p:blipFill>
          <a:blip r:embed="rId3">
            <a:alphaModFix/>
          </a:blip>
          <a:stretch>
            <a:fillRect/>
          </a:stretch>
        </p:blipFill>
        <p:spPr>
          <a:xfrm>
            <a:off x="3778350" y="1304400"/>
            <a:ext cx="5336051" cy="2832275"/>
          </a:xfrm>
          <a:prstGeom prst="rect">
            <a:avLst/>
          </a:prstGeom>
          <a:noFill/>
          <a:ln>
            <a:noFill/>
          </a:ln>
        </p:spPr>
      </p:pic>
      <p:sp>
        <p:nvSpPr>
          <p:cNvPr id="395" name="Google Shape;395;p68"/>
          <p:cNvSpPr txBox="1"/>
          <p:nvPr>
            <p:ph type="title"/>
          </p:nvPr>
        </p:nvSpPr>
        <p:spPr>
          <a:xfrm>
            <a:off x="127200" y="469325"/>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396" name="Google Shape;396;p68"/>
          <p:cNvPicPr preferRelativeResize="0"/>
          <p:nvPr/>
        </p:nvPicPr>
        <p:blipFill>
          <a:blip r:embed="rId4">
            <a:alphaModFix/>
          </a:blip>
          <a:stretch>
            <a:fillRect/>
          </a:stretch>
        </p:blipFill>
        <p:spPr>
          <a:xfrm>
            <a:off x="127200" y="1125550"/>
            <a:ext cx="3560900" cy="3189975"/>
          </a:xfrm>
          <a:prstGeom prst="rect">
            <a:avLst/>
          </a:prstGeom>
          <a:noFill/>
          <a:ln>
            <a:noFill/>
          </a:ln>
        </p:spPr>
      </p:pic>
      <p:cxnSp>
        <p:nvCxnSpPr>
          <p:cNvPr id="397" name="Google Shape;397;p68"/>
          <p:cNvCxnSpPr/>
          <p:nvPr/>
        </p:nvCxnSpPr>
        <p:spPr>
          <a:xfrm flipH="1" rot="10800000">
            <a:off x="2984675" y="2144350"/>
            <a:ext cx="3216600" cy="1275000"/>
          </a:xfrm>
          <a:prstGeom prst="straightConnector1">
            <a:avLst/>
          </a:prstGeom>
          <a:noFill/>
          <a:ln cap="flat" cmpd="sng" w="28575">
            <a:solidFill>
              <a:srgbClr val="FF0000"/>
            </a:solidFill>
            <a:prstDash val="solid"/>
            <a:round/>
            <a:headEnd len="med" w="med" type="none"/>
            <a:tailEnd len="med" w="med" type="triangle"/>
          </a:ln>
        </p:spPr>
      </p:cxnSp>
      <p:cxnSp>
        <p:nvCxnSpPr>
          <p:cNvPr id="398" name="Google Shape;398;p68"/>
          <p:cNvCxnSpPr/>
          <p:nvPr/>
        </p:nvCxnSpPr>
        <p:spPr>
          <a:xfrm flipH="1" rot="10800000">
            <a:off x="3071600" y="2057300"/>
            <a:ext cx="5534700" cy="1405500"/>
          </a:xfrm>
          <a:prstGeom prst="straightConnector1">
            <a:avLst/>
          </a:prstGeom>
          <a:noFill/>
          <a:ln cap="flat" cmpd="sng" w="28575">
            <a:solidFill>
              <a:srgbClr val="FF0000"/>
            </a:solidFill>
            <a:prstDash val="solid"/>
            <a:round/>
            <a:headEnd len="med" w="med" type="none"/>
            <a:tailEnd len="med" w="med" type="triangle"/>
          </a:ln>
        </p:spPr>
      </p:cxnSp>
      <p:cxnSp>
        <p:nvCxnSpPr>
          <p:cNvPr id="399" name="Google Shape;399;p68"/>
          <p:cNvCxnSpPr/>
          <p:nvPr/>
        </p:nvCxnSpPr>
        <p:spPr>
          <a:xfrm flipH="1" rot="10800000">
            <a:off x="3013650" y="2390725"/>
            <a:ext cx="5578200" cy="1043100"/>
          </a:xfrm>
          <a:prstGeom prst="straightConnector1">
            <a:avLst/>
          </a:prstGeom>
          <a:noFill/>
          <a:ln cap="flat" cmpd="sng" w="28575">
            <a:solidFill>
              <a:srgbClr val="FF0000"/>
            </a:solidFill>
            <a:prstDash val="solid"/>
            <a:round/>
            <a:headEnd len="med" w="med" type="none"/>
            <a:tailEnd len="med" w="med" type="triangle"/>
          </a:ln>
        </p:spPr>
      </p:cxnSp>
      <p:sp>
        <p:nvSpPr>
          <p:cNvPr id="400" name="Google Shape;400;p68"/>
          <p:cNvSpPr/>
          <p:nvPr/>
        </p:nvSpPr>
        <p:spPr>
          <a:xfrm>
            <a:off x="7838400" y="3462800"/>
            <a:ext cx="550500" cy="347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404" name="Shape 404"/>
        <p:cNvGrpSpPr/>
        <p:nvPr/>
      </p:nvGrpSpPr>
      <p:grpSpPr>
        <a:xfrm>
          <a:off x="0" y="0"/>
          <a:ext cx="0" cy="0"/>
          <a:chOff x="0" y="0"/>
          <a:chExt cx="0" cy="0"/>
        </a:xfrm>
      </p:grpSpPr>
      <p:pic>
        <p:nvPicPr>
          <p:cNvPr id="405" name="Google Shape;405;p69"/>
          <p:cNvPicPr preferRelativeResize="0"/>
          <p:nvPr/>
        </p:nvPicPr>
        <p:blipFill>
          <a:blip r:embed="rId3">
            <a:alphaModFix/>
          </a:blip>
          <a:stretch>
            <a:fillRect/>
          </a:stretch>
        </p:blipFill>
        <p:spPr>
          <a:xfrm>
            <a:off x="3862200" y="1203040"/>
            <a:ext cx="5281801" cy="2737410"/>
          </a:xfrm>
          <a:prstGeom prst="rect">
            <a:avLst/>
          </a:prstGeom>
          <a:noFill/>
          <a:ln>
            <a:noFill/>
          </a:ln>
        </p:spPr>
      </p:pic>
      <p:sp>
        <p:nvSpPr>
          <p:cNvPr id="406" name="Google Shape;406;p69"/>
          <p:cNvSpPr txBox="1"/>
          <p:nvPr>
            <p:ph type="title"/>
          </p:nvPr>
        </p:nvSpPr>
        <p:spPr>
          <a:xfrm>
            <a:off x="127200" y="469325"/>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407" name="Google Shape;407;p69"/>
          <p:cNvPicPr preferRelativeResize="0"/>
          <p:nvPr/>
        </p:nvPicPr>
        <p:blipFill>
          <a:blip r:embed="rId4">
            <a:alphaModFix/>
          </a:blip>
          <a:stretch>
            <a:fillRect/>
          </a:stretch>
        </p:blipFill>
        <p:spPr>
          <a:xfrm>
            <a:off x="217450" y="1125550"/>
            <a:ext cx="3560900" cy="3189975"/>
          </a:xfrm>
          <a:prstGeom prst="rect">
            <a:avLst/>
          </a:prstGeom>
          <a:noFill/>
          <a:ln>
            <a:noFill/>
          </a:ln>
        </p:spPr>
      </p:pic>
      <p:cxnSp>
        <p:nvCxnSpPr>
          <p:cNvPr id="408" name="Google Shape;408;p69"/>
          <p:cNvCxnSpPr/>
          <p:nvPr/>
        </p:nvCxnSpPr>
        <p:spPr>
          <a:xfrm>
            <a:off x="1927000" y="2274725"/>
            <a:ext cx="2535300" cy="1347300"/>
          </a:xfrm>
          <a:prstGeom prst="straightConnector1">
            <a:avLst/>
          </a:prstGeom>
          <a:noFill/>
          <a:ln cap="flat" cmpd="sng" w="28575">
            <a:solidFill>
              <a:srgbClr val="FF0000"/>
            </a:solidFill>
            <a:prstDash val="solid"/>
            <a:round/>
            <a:headEnd len="med" w="med" type="none"/>
            <a:tailEnd len="med" w="med" type="triangle"/>
          </a:ln>
        </p:spPr>
      </p:cxnSp>
      <p:sp>
        <p:nvSpPr>
          <p:cNvPr id="409" name="Google Shape;409;p69"/>
          <p:cNvSpPr/>
          <p:nvPr/>
        </p:nvSpPr>
        <p:spPr>
          <a:xfrm>
            <a:off x="7867375" y="3274325"/>
            <a:ext cx="550500" cy="347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52"/>
          <p:cNvSpPr txBox="1"/>
          <p:nvPr>
            <p:ph type="title"/>
          </p:nvPr>
        </p:nvSpPr>
        <p:spPr>
          <a:xfrm>
            <a:off x="674075" y="1823950"/>
            <a:ext cx="326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IB Mission</a:t>
            </a:r>
            <a:endParaRPr sz="4800"/>
          </a:p>
        </p:txBody>
      </p:sp>
      <p:pic>
        <p:nvPicPr>
          <p:cNvPr id="268" name="Google Shape;268;p52">
            <a:hlinkClick r:id="rId3"/>
          </p:cNvPr>
          <p:cNvPicPr preferRelativeResize="0"/>
          <p:nvPr/>
        </p:nvPicPr>
        <p:blipFill>
          <a:blip r:embed="rId4">
            <a:alphaModFix/>
          </a:blip>
          <a:stretch>
            <a:fillRect/>
          </a:stretch>
        </p:blipFill>
        <p:spPr>
          <a:xfrm>
            <a:off x="3804950" y="826025"/>
            <a:ext cx="3698625" cy="3631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413" name="Shape 413"/>
        <p:cNvGrpSpPr/>
        <p:nvPr/>
      </p:nvGrpSpPr>
      <p:grpSpPr>
        <a:xfrm>
          <a:off x="0" y="0"/>
          <a:ext cx="0" cy="0"/>
          <a:chOff x="0" y="0"/>
          <a:chExt cx="0" cy="0"/>
        </a:xfrm>
      </p:grpSpPr>
      <p:pic>
        <p:nvPicPr>
          <p:cNvPr id="414" name="Google Shape;414;p70"/>
          <p:cNvPicPr preferRelativeResize="0"/>
          <p:nvPr/>
        </p:nvPicPr>
        <p:blipFill>
          <a:blip r:embed="rId3">
            <a:alphaModFix/>
          </a:blip>
          <a:stretch>
            <a:fillRect/>
          </a:stretch>
        </p:blipFill>
        <p:spPr>
          <a:xfrm>
            <a:off x="3560891" y="1261863"/>
            <a:ext cx="5621008" cy="2917350"/>
          </a:xfrm>
          <a:prstGeom prst="rect">
            <a:avLst/>
          </a:prstGeom>
          <a:noFill/>
          <a:ln>
            <a:noFill/>
          </a:ln>
        </p:spPr>
      </p:pic>
      <p:sp>
        <p:nvSpPr>
          <p:cNvPr id="415" name="Google Shape;415;p70"/>
          <p:cNvSpPr txBox="1"/>
          <p:nvPr>
            <p:ph type="title"/>
          </p:nvPr>
        </p:nvSpPr>
        <p:spPr>
          <a:xfrm>
            <a:off x="127200" y="469325"/>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416" name="Google Shape;416;p70"/>
          <p:cNvPicPr preferRelativeResize="0"/>
          <p:nvPr/>
        </p:nvPicPr>
        <p:blipFill>
          <a:blip r:embed="rId4">
            <a:alphaModFix/>
          </a:blip>
          <a:stretch>
            <a:fillRect/>
          </a:stretch>
        </p:blipFill>
        <p:spPr>
          <a:xfrm>
            <a:off x="0" y="1125550"/>
            <a:ext cx="3560900" cy="3189975"/>
          </a:xfrm>
          <a:prstGeom prst="rect">
            <a:avLst/>
          </a:prstGeom>
          <a:noFill/>
          <a:ln>
            <a:noFill/>
          </a:ln>
        </p:spPr>
      </p:pic>
      <p:cxnSp>
        <p:nvCxnSpPr>
          <p:cNvPr id="417" name="Google Shape;417;p70"/>
          <p:cNvCxnSpPr/>
          <p:nvPr/>
        </p:nvCxnSpPr>
        <p:spPr>
          <a:xfrm flipH="1" rot="10800000">
            <a:off x="2984675" y="2376075"/>
            <a:ext cx="2984700" cy="1065900"/>
          </a:xfrm>
          <a:prstGeom prst="straightConnector1">
            <a:avLst/>
          </a:prstGeom>
          <a:noFill/>
          <a:ln cap="flat" cmpd="sng" w="28575">
            <a:solidFill>
              <a:srgbClr val="FF0000"/>
            </a:solidFill>
            <a:prstDash val="solid"/>
            <a:round/>
            <a:headEnd len="med" w="med" type="none"/>
            <a:tailEnd len="med" w="med" type="triangle"/>
          </a:ln>
        </p:spPr>
      </p:cxnSp>
      <p:cxnSp>
        <p:nvCxnSpPr>
          <p:cNvPr id="418" name="Google Shape;418;p70"/>
          <p:cNvCxnSpPr/>
          <p:nvPr/>
        </p:nvCxnSpPr>
        <p:spPr>
          <a:xfrm flipH="1" rot="10800000">
            <a:off x="2941225" y="2694900"/>
            <a:ext cx="3115200" cy="782400"/>
          </a:xfrm>
          <a:prstGeom prst="straightConnector1">
            <a:avLst/>
          </a:prstGeom>
          <a:noFill/>
          <a:ln cap="flat" cmpd="sng" w="28575">
            <a:solidFill>
              <a:srgbClr val="FF0000"/>
            </a:solidFill>
            <a:prstDash val="solid"/>
            <a:round/>
            <a:headEnd len="med" w="med" type="none"/>
            <a:tailEnd len="med" w="med" type="triangle"/>
          </a:ln>
        </p:spPr>
      </p:cxnSp>
      <p:cxnSp>
        <p:nvCxnSpPr>
          <p:cNvPr id="419" name="Google Shape;419;p70"/>
          <p:cNvCxnSpPr/>
          <p:nvPr/>
        </p:nvCxnSpPr>
        <p:spPr>
          <a:xfrm flipH="1" rot="10800000">
            <a:off x="2970200" y="2680275"/>
            <a:ext cx="5650500" cy="811500"/>
          </a:xfrm>
          <a:prstGeom prst="straightConnector1">
            <a:avLst/>
          </a:prstGeom>
          <a:noFill/>
          <a:ln cap="flat" cmpd="sng" w="28575">
            <a:solidFill>
              <a:srgbClr val="FF0000"/>
            </a:solidFill>
            <a:prstDash val="solid"/>
            <a:round/>
            <a:headEnd len="med" w="med" type="none"/>
            <a:tailEnd len="med" w="med" type="triangle"/>
          </a:ln>
        </p:spPr>
      </p:cxnSp>
      <p:sp>
        <p:nvSpPr>
          <p:cNvPr id="420" name="Google Shape;420;p70"/>
          <p:cNvSpPr/>
          <p:nvPr/>
        </p:nvSpPr>
        <p:spPr>
          <a:xfrm>
            <a:off x="7881850" y="3491775"/>
            <a:ext cx="550500" cy="347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424" name="Shape 424"/>
        <p:cNvGrpSpPr/>
        <p:nvPr/>
      </p:nvGrpSpPr>
      <p:grpSpPr>
        <a:xfrm>
          <a:off x="0" y="0"/>
          <a:ext cx="0" cy="0"/>
          <a:chOff x="0" y="0"/>
          <a:chExt cx="0" cy="0"/>
        </a:xfrm>
      </p:grpSpPr>
      <p:pic>
        <p:nvPicPr>
          <p:cNvPr id="425" name="Google Shape;425;p71"/>
          <p:cNvPicPr preferRelativeResize="0"/>
          <p:nvPr/>
        </p:nvPicPr>
        <p:blipFill>
          <a:blip r:embed="rId3">
            <a:alphaModFix/>
          </a:blip>
          <a:stretch>
            <a:fillRect/>
          </a:stretch>
        </p:blipFill>
        <p:spPr>
          <a:xfrm>
            <a:off x="3843800" y="1236637"/>
            <a:ext cx="5168201" cy="2670225"/>
          </a:xfrm>
          <a:prstGeom prst="rect">
            <a:avLst/>
          </a:prstGeom>
          <a:noFill/>
          <a:ln>
            <a:noFill/>
          </a:ln>
        </p:spPr>
      </p:pic>
      <p:sp>
        <p:nvSpPr>
          <p:cNvPr id="426" name="Google Shape;426;p71"/>
          <p:cNvSpPr txBox="1"/>
          <p:nvPr>
            <p:ph type="title"/>
          </p:nvPr>
        </p:nvSpPr>
        <p:spPr>
          <a:xfrm>
            <a:off x="127200" y="469325"/>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427" name="Google Shape;427;p71"/>
          <p:cNvPicPr preferRelativeResize="0"/>
          <p:nvPr/>
        </p:nvPicPr>
        <p:blipFill>
          <a:blip r:embed="rId4">
            <a:alphaModFix/>
          </a:blip>
          <a:stretch>
            <a:fillRect/>
          </a:stretch>
        </p:blipFill>
        <p:spPr>
          <a:xfrm>
            <a:off x="217450" y="1125550"/>
            <a:ext cx="3560900" cy="3189975"/>
          </a:xfrm>
          <a:prstGeom prst="rect">
            <a:avLst/>
          </a:prstGeom>
          <a:noFill/>
          <a:ln>
            <a:noFill/>
          </a:ln>
        </p:spPr>
      </p:pic>
      <p:cxnSp>
        <p:nvCxnSpPr>
          <p:cNvPr id="428" name="Google Shape;428;p71"/>
          <p:cNvCxnSpPr/>
          <p:nvPr/>
        </p:nvCxnSpPr>
        <p:spPr>
          <a:xfrm flipH="1" rot="10800000">
            <a:off x="2912225" y="2274625"/>
            <a:ext cx="5563800" cy="275400"/>
          </a:xfrm>
          <a:prstGeom prst="straightConnector1">
            <a:avLst/>
          </a:prstGeom>
          <a:noFill/>
          <a:ln cap="flat" cmpd="sng" w="28575">
            <a:solidFill>
              <a:srgbClr val="FF0000"/>
            </a:solidFill>
            <a:prstDash val="solid"/>
            <a:round/>
            <a:headEnd len="med" w="med" type="none"/>
            <a:tailEnd len="med" w="med" type="triangle"/>
          </a:ln>
        </p:spPr>
      </p:cxnSp>
      <p:sp>
        <p:nvSpPr>
          <p:cNvPr id="429" name="Google Shape;429;p71"/>
          <p:cNvSpPr/>
          <p:nvPr/>
        </p:nvSpPr>
        <p:spPr>
          <a:xfrm>
            <a:off x="7780425" y="3245450"/>
            <a:ext cx="550500" cy="347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433" name="Shape 433"/>
        <p:cNvGrpSpPr/>
        <p:nvPr/>
      </p:nvGrpSpPr>
      <p:grpSpPr>
        <a:xfrm>
          <a:off x="0" y="0"/>
          <a:ext cx="0" cy="0"/>
          <a:chOff x="0" y="0"/>
          <a:chExt cx="0" cy="0"/>
        </a:xfrm>
      </p:grpSpPr>
      <p:sp>
        <p:nvSpPr>
          <p:cNvPr id="434" name="Google Shape;434;p72"/>
          <p:cNvSpPr txBox="1"/>
          <p:nvPr>
            <p:ph type="title"/>
          </p:nvPr>
        </p:nvSpPr>
        <p:spPr>
          <a:xfrm>
            <a:off x="309875" y="277050"/>
            <a:ext cx="383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Awarding the diploma</a:t>
            </a:r>
            <a:endParaRPr/>
          </a:p>
        </p:txBody>
      </p:sp>
      <p:pic>
        <p:nvPicPr>
          <p:cNvPr id="435" name="Google Shape;435;p72"/>
          <p:cNvPicPr preferRelativeResize="0"/>
          <p:nvPr/>
        </p:nvPicPr>
        <p:blipFill>
          <a:blip r:embed="rId3">
            <a:alphaModFix/>
          </a:blip>
          <a:stretch>
            <a:fillRect/>
          </a:stretch>
        </p:blipFill>
        <p:spPr>
          <a:xfrm>
            <a:off x="67000" y="1097025"/>
            <a:ext cx="3830100" cy="3431134"/>
          </a:xfrm>
          <a:prstGeom prst="rect">
            <a:avLst/>
          </a:prstGeom>
          <a:noFill/>
          <a:ln>
            <a:noFill/>
          </a:ln>
        </p:spPr>
      </p:pic>
      <p:pic>
        <p:nvPicPr>
          <p:cNvPr id="436" name="Google Shape;436;p72"/>
          <p:cNvPicPr preferRelativeResize="0"/>
          <p:nvPr/>
        </p:nvPicPr>
        <p:blipFill>
          <a:blip r:embed="rId4">
            <a:alphaModFix/>
          </a:blip>
          <a:stretch>
            <a:fillRect/>
          </a:stretch>
        </p:blipFill>
        <p:spPr>
          <a:xfrm>
            <a:off x="3897100" y="1434250"/>
            <a:ext cx="5246900" cy="2809250"/>
          </a:xfrm>
          <a:prstGeom prst="rect">
            <a:avLst/>
          </a:prstGeom>
          <a:noFill/>
          <a:ln>
            <a:noFill/>
          </a:ln>
        </p:spPr>
      </p:pic>
      <p:sp>
        <p:nvSpPr>
          <p:cNvPr id="437" name="Google Shape;437;p72"/>
          <p:cNvSpPr/>
          <p:nvPr/>
        </p:nvSpPr>
        <p:spPr>
          <a:xfrm>
            <a:off x="7461700" y="3535275"/>
            <a:ext cx="550500" cy="384900"/>
          </a:xfrm>
          <a:prstGeom prst="ellipse">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id="443" name="Google Shape;443;p73"/>
          <p:cNvPicPr preferRelativeResize="0"/>
          <p:nvPr/>
        </p:nvPicPr>
        <p:blipFill rotWithShape="1">
          <a:blip r:embed="rId3">
            <a:alphaModFix/>
          </a:blip>
          <a:srcRect b="0" l="0" r="0" t="0"/>
          <a:stretch/>
        </p:blipFill>
        <p:spPr>
          <a:xfrm>
            <a:off x="1228865" y="809756"/>
            <a:ext cx="6686400" cy="3523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pic>
        <p:nvPicPr>
          <p:cNvPr id="448" name="Google Shape;448;p74"/>
          <p:cNvPicPr preferRelativeResize="0"/>
          <p:nvPr/>
        </p:nvPicPr>
        <p:blipFill rotWithShape="1">
          <a:blip r:embed="rId3">
            <a:alphaModFix/>
          </a:blip>
          <a:srcRect b="0" l="0" r="0" t="0"/>
          <a:stretch/>
        </p:blipFill>
        <p:spPr>
          <a:xfrm>
            <a:off x="705678" y="553640"/>
            <a:ext cx="7611900" cy="4227000"/>
          </a:xfrm>
          <a:prstGeom prst="rect">
            <a:avLst/>
          </a:prstGeom>
          <a:noFill/>
          <a:ln>
            <a:noFill/>
          </a:ln>
        </p:spPr>
      </p:pic>
      <p:sp>
        <p:nvSpPr>
          <p:cNvPr id="449" name="Google Shape;449;p74"/>
          <p:cNvSpPr txBox="1"/>
          <p:nvPr/>
        </p:nvSpPr>
        <p:spPr>
          <a:xfrm>
            <a:off x="1283100" y="2256150"/>
            <a:ext cx="6577800" cy="6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AA84F"/>
                </a:solidFill>
              </a:rPr>
              <a:t>To pass a student must score a 4 or better (out of 7)</a:t>
            </a:r>
            <a:endParaRPr b="1" sz="2000">
              <a:solidFill>
                <a:srgbClr val="6AA84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75"/>
          <p:cNvSpPr txBox="1"/>
          <p:nvPr>
            <p:ph type="title"/>
          </p:nvPr>
        </p:nvSpPr>
        <p:spPr>
          <a:xfrm>
            <a:off x="1304700" y="0"/>
            <a:ext cx="653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libri"/>
                <a:ea typeface="Calibri"/>
                <a:cs typeface="Calibri"/>
                <a:sym typeface="Calibri"/>
              </a:rPr>
              <a:t>College and University Destinations Class of 2019</a:t>
            </a:r>
            <a:endParaRPr b="1" sz="2400"/>
          </a:p>
        </p:txBody>
      </p:sp>
      <p:sp>
        <p:nvSpPr>
          <p:cNvPr id="455" name="Google Shape;455;p75"/>
          <p:cNvSpPr txBox="1"/>
          <p:nvPr>
            <p:ph idx="1" type="body"/>
          </p:nvPr>
        </p:nvSpPr>
        <p:spPr>
          <a:xfrm>
            <a:off x="106425" y="515525"/>
            <a:ext cx="8986200" cy="44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00">
                <a:solidFill>
                  <a:srgbClr val="0000FF"/>
                </a:solidFill>
                <a:latin typeface="Calibri"/>
                <a:ea typeface="Calibri"/>
                <a:cs typeface="Calibri"/>
                <a:sym typeface="Calibri"/>
              </a:rPr>
              <a:t>Arizona State University, </a:t>
            </a:r>
            <a:r>
              <a:rPr lang="en" sz="1900">
                <a:solidFill>
                  <a:srgbClr val="741B47"/>
                </a:solidFill>
                <a:latin typeface="Calibri"/>
                <a:ea typeface="Calibri"/>
                <a:cs typeface="Calibri"/>
                <a:sym typeface="Calibri"/>
              </a:rPr>
              <a:t>Barnard College,</a:t>
            </a:r>
            <a:r>
              <a:rPr lang="en" sz="1900">
                <a:solidFill>
                  <a:srgbClr val="0000FF"/>
                </a:solidFill>
                <a:latin typeface="Calibri"/>
                <a:ea typeface="Calibri"/>
                <a:cs typeface="Calibri"/>
                <a:sym typeface="Calibri"/>
              </a:rPr>
              <a:t> Bishop’s University, </a:t>
            </a:r>
            <a:r>
              <a:rPr lang="en" sz="1900">
                <a:solidFill>
                  <a:srgbClr val="741B47"/>
                </a:solidFill>
                <a:latin typeface="Calibri"/>
                <a:ea typeface="Calibri"/>
                <a:cs typeface="Calibri"/>
                <a:sym typeface="Calibri"/>
              </a:rPr>
              <a:t>Brandeis University, </a:t>
            </a:r>
            <a:r>
              <a:rPr lang="en" sz="1900">
                <a:solidFill>
                  <a:srgbClr val="0000FF"/>
                </a:solidFill>
                <a:latin typeface="Calibri"/>
                <a:ea typeface="Calibri"/>
                <a:cs typeface="Calibri"/>
                <a:sym typeface="Calibri"/>
              </a:rPr>
              <a:t>Brown University,</a:t>
            </a:r>
            <a:r>
              <a:rPr lang="en" sz="1900">
                <a:solidFill>
                  <a:schemeClr val="dk1"/>
                </a:solidFill>
                <a:latin typeface="Calibri"/>
                <a:ea typeface="Calibri"/>
                <a:cs typeface="Calibri"/>
                <a:sym typeface="Calibri"/>
              </a:rPr>
              <a:t> </a:t>
            </a:r>
            <a:r>
              <a:rPr lang="en" sz="1900">
                <a:solidFill>
                  <a:srgbClr val="741B47"/>
                </a:solidFill>
                <a:latin typeface="Calibri"/>
                <a:ea typeface="Calibri"/>
                <a:cs typeface="Calibri"/>
                <a:sym typeface="Calibri"/>
              </a:rPr>
              <a:t>Bryn Mawr College,</a:t>
            </a:r>
            <a:r>
              <a:rPr lang="en" sz="1900">
                <a:solidFill>
                  <a:schemeClr val="dk1"/>
                </a:solidFill>
                <a:latin typeface="Calibri"/>
                <a:ea typeface="Calibri"/>
                <a:cs typeface="Calibri"/>
                <a:sym typeface="Calibri"/>
              </a:rPr>
              <a:t> </a:t>
            </a:r>
            <a:r>
              <a:rPr lang="en" sz="1900">
                <a:solidFill>
                  <a:srgbClr val="0000FF"/>
                </a:solidFill>
                <a:latin typeface="Calibri"/>
                <a:ea typeface="Calibri"/>
                <a:cs typeface="Calibri"/>
                <a:sym typeface="Calibri"/>
              </a:rPr>
              <a:t>Catholic University of America, </a:t>
            </a:r>
            <a:r>
              <a:rPr lang="en" sz="1900">
                <a:solidFill>
                  <a:srgbClr val="741B47"/>
                </a:solidFill>
                <a:latin typeface="Calibri"/>
                <a:ea typeface="Calibri"/>
                <a:cs typeface="Calibri"/>
                <a:sym typeface="Calibri"/>
              </a:rPr>
              <a:t>Clark University,</a:t>
            </a:r>
            <a:r>
              <a:rPr lang="en" sz="1900">
                <a:solidFill>
                  <a:srgbClr val="0000FF"/>
                </a:solidFill>
                <a:latin typeface="Calibri"/>
                <a:ea typeface="Calibri"/>
                <a:cs typeface="Calibri"/>
                <a:sym typeface="Calibri"/>
              </a:rPr>
              <a:t> College for Creative Studies</a:t>
            </a:r>
            <a:r>
              <a:rPr lang="en" sz="1900">
                <a:solidFill>
                  <a:srgbClr val="38761D"/>
                </a:solidFill>
                <a:latin typeface="Calibri"/>
                <a:ea typeface="Calibri"/>
                <a:cs typeface="Calibri"/>
                <a:sym typeface="Calibri"/>
              </a:rPr>
              <a:t>,</a:t>
            </a:r>
            <a:r>
              <a:rPr lang="en" sz="1900">
                <a:solidFill>
                  <a:srgbClr val="0000FF"/>
                </a:solidFill>
                <a:latin typeface="Calibri"/>
                <a:ea typeface="Calibri"/>
                <a:cs typeface="Calibri"/>
                <a:sym typeface="Calibri"/>
              </a:rPr>
              <a:t> </a:t>
            </a:r>
            <a:r>
              <a:rPr lang="en" sz="1900">
                <a:solidFill>
                  <a:srgbClr val="741B47"/>
                </a:solidFill>
                <a:latin typeface="Calibri"/>
                <a:ea typeface="Calibri"/>
                <a:cs typeface="Calibri"/>
                <a:sym typeface="Calibri"/>
              </a:rPr>
              <a:t>College of William &amp; Mary,</a:t>
            </a:r>
            <a:r>
              <a:rPr lang="en" sz="1900">
                <a:solidFill>
                  <a:srgbClr val="0000FF"/>
                </a:solidFill>
                <a:latin typeface="Calibri"/>
                <a:ea typeface="Calibri"/>
                <a:cs typeface="Calibri"/>
                <a:sym typeface="Calibri"/>
              </a:rPr>
              <a:t> College of Wooster, </a:t>
            </a:r>
            <a:r>
              <a:rPr lang="en" sz="1900">
                <a:solidFill>
                  <a:srgbClr val="741B47"/>
                </a:solidFill>
                <a:latin typeface="Calibri"/>
                <a:ea typeface="Calibri"/>
                <a:cs typeface="Calibri"/>
                <a:sym typeface="Calibri"/>
              </a:rPr>
              <a:t>Connecticut College,</a:t>
            </a:r>
            <a:r>
              <a:rPr lang="en" sz="1900">
                <a:solidFill>
                  <a:srgbClr val="0000FF"/>
                </a:solidFill>
                <a:latin typeface="Calibri"/>
                <a:ea typeface="Calibri"/>
                <a:cs typeface="Calibri"/>
                <a:sym typeface="Calibri"/>
              </a:rPr>
              <a:t> Cornell University, </a:t>
            </a:r>
            <a:r>
              <a:rPr lang="en" sz="1900">
                <a:solidFill>
                  <a:srgbClr val="741B47"/>
                </a:solidFill>
                <a:latin typeface="Calibri"/>
                <a:ea typeface="Calibri"/>
                <a:cs typeface="Calibri"/>
                <a:sym typeface="Calibri"/>
              </a:rPr>
              <a:t>Denison College,</a:t>
            </a:r>
            <a:r>
              <a:rPr lang="en" sz="1900">
                <a:solidFill>
                  <a:srgbClr val="0000FF"/>
                </a:solidFill>
                <a:latin typeface="Calibri"/>
                <a:ea typeface="Calibri"/>
                <a:cs typeface="Calibri"/>
                <a:sym typeface="Calibri"/>
              </a:rPr>
              <a:t> Duke University,  </a:t>
            </a:r>
            <a:r>
              <a:rPr lang="en" sz="1900">
                <a:solidFill>
                  <a:srgbClr val="741B47"/>
                </a:solidFill>
                <a:latin typeface="Calibri"/>
                <a:ea typeface="Calibri"/>
                <a:cs typeface="Calibri"/>
                <a:sym typeface="Calibri"/>
              </a:rPr>
              <a:t>George Mason University,</a:t>
            </a:r>
            <a:r>
              <a:rPr lang="en" sz="1900">
                <a:solidFill>
                  <a:srgbClr val="0000FF"/>
                </a:solidFill>
                <a:latin typeface="Calibri"/>
                <a:ea typeface="Calibri"/>
                <a:cs typeface="Calibri"/>
                <a:sym typeface="Calibri"/>
              </a:rPr>
              <a:t> Georgetown University, </a:t>
            </a:r>
            <a:r>
              <a:rPr lang="en" sz="1900">
                <a:solidFill>
                  <a:srgbClr val="741B47"/>
                </a:solidFill>
                <a:latin typeface="Calibri"/>
                <a:ea typeface="Calibri"/>
                <a:cs typeface="Calibri"/>
                <a:sym typeface="Calibri"/>
              </a:rPr>
              <a:t>Hampton-Sydney College,</a:t>
            </a:r>
            <a:r>
              <a:rPr lang="en" sz="1900">
                <a:solidFill>
                  <a:srgbClr val="0000FF"/>
                </a:solidFill>
                <a:latin typeface="Calibri"/>
                <a:ea typeface="Calibri"/>
                <a:cs typeface="Calibri"/>
                <a:sym typeface="Calibri"/>
              </a:rPr>
              <a:t> Indiana University, </a:t>
            </a:r>
            <a:r>
              <a:rPr lang="en" sz="1900">
                <a:solidFill>
                  <a:srgbClr val="741B47"/>
                </a:solidFill>
                <a:latin typeface="Calibri"/>
                <a:ea typeface="Calibri"/>
                <a:cs typeface="Calibri"/>
                <a:sym typeface="Calibri"/>
              </a:rPr>
              <a:t>James Madison University,</a:t>
            </a:r>
            <a:r>
              <a:rPr lang="en" sz="1900">
                <a:solidFill>
                  <a:srgbClr val="0000FF"/>
                </a:solidFill>
                <a:latin typeface="Calibri"/>
                <a:ea typeface="Calibri"/>
                <a:cs typeface="Calibri"/>
                <a:sym typeface="Calibri"/>
              </a:rPr>
              <a:t>  King's College London, </a:t>
            </a:r>
            <a:r>
              <a:rPr lang="en" sz="1900">
                <a:solidFill>
                  <a:srgbClr val="741B47"/>
                </a:solidFill>
                <a:latin typeface="Calibri"/>
                <a:ea typeface="Calibri"/>
                <a:cs typeface="Calibri"/>
                <a:sym typeface="Calibri"/>
              </a:rPr>
              <a:t>Loyola Marymount University - LA,</a:t>
            </a:r>
            <a:r>
              <a:rPr lang="en" sz="1900">
                <a:solidFill>
                  <a:srgbClr val="0000FF"/>
                </a:solidFill>
                <a:latin typeface="Calibri"/>
                <a:ea typeface="Calibri"/>
                <a:cs typeface="Calibri"/>
                <a:sym typeface="Calibri"/>
              </a:rPr>
              <a:t> McGill University, </a:t>
            </a:r>
            <a:r>
              <a:rPr lang="en" sz="1900">
                <a:solidFill>
                  <a:srgbClr val="741B47"/>
                </a:solidFill>
                <a:latin typeface="Calibri"/>
                <a:ea typeface="Calibri"/>
                <a:cs typeface="Calibri"/>
                <a:sym typeface="Calibri"/>
              </a:rPr>
              <a:t>New York University - Abu Dhabi, </a:t>
            </a:r>
            <a:r>
              <a:rPr lang="en" sz="1900">
                <a:solidFill>
                  <a:srgbClr val="0000FF"/>
                </a:solidFill>
                <a:latin typeface="Calibri"/>
                <a:ea typeface="Calibri"/>
                <a:cs typeface="Calibri"/>
                <a:sym typeface="Calibri"/>
              </a:rPr>
              <a:t>Northeastern University, </a:t>
            </a:r>
            <a:r>
              <a:rPr lang="en" sz="1900">
                <a:solidFill>
                  <a:srgbClr val="741B47"/>
                </a:solidFill>
                <a:latin typeface="Calibri"/>
                <a:ea typeface="Calibri"/>
                <a:cs typeface="Calibri"/>
                <a:sym typeface="Calibri"/>
              </a:rPr>
              <a:t>Northwestern University, </a:t>
            </a:r>
            <a:r>
              <a:rPr lang="en" sz="1900">
                <a:solidFill>
                  <a:srgbClr val="0000FF"/>
                </a:solidFill>
                <a:latin typeface="Calibri"/>
                <a:ea typeface="Calibri"/>
                <a:cs typeface="Calibri"/>
                <a:sym typeface="Calibri"/>
              </a:rPr>
              <a:t>Pennsylvania State University, </a:t>
            </a:r>
            <a:r>
              <a:rPr lang="en" sz="1900">
                <a:solidFill>
                  <a:srgbClr val="741B47"/>
                </a:solidFill>
                <a:latin typeface="Calibri"/>
                <a:ea typeface="Calibri"/>
                <a:cs typeface="Calibri"/>
                <a:sym typeface="Calibri"/>
              </a:rPr>
              <a:t>Princeton University,</a:t>
            </a:r>
            <a:r>
              <a:rPr lang="en" sz="1900">
                <a:solidFill>
                  <a:srgbClr val="0000FF"/>
                </a:solidFill>
                <a:latin typeface="Calibri"/>
                <a:ea typeface="Calibri"/>
                <a:cs typeface="Calibri"/>
                <a:sym typeface="Calibri"/>
              </a:rPr>
              <a:t> University of California - San Diego, </a:t>
            </a:r>
            <a:r>
              <a:rPr lang="en" sz="1900">
                <a:solidFill>
                  <a:srgbClr val="741B47"/>
                </a:solidFill>
                <a:latin typeface="Calibri"/>
                <a:ea typeface="Calibri"/>
                <a:cs typeface="Calibri"/>
                <a:sym typeface="Calibri"/>
              </a:rPr>
              <a:t>University of Colorado, </a:t>
            </a:r>
            <a:r>
              <a:rPr lang="en" sz="1900">
                <a:solidFill>
                  <a:srgbClr val="0000FF"/>
                </a:solidFill>
                <a:latin typeface="Calibri"/>
                <a:ea typeface="Calibri"/>
                <a:cs typeface="Calibri"/>
                <a:sym typeface="Calibri"/>
              </a:rPr>
              <a:t>University of Florida, </a:t>
            </a:r>
            <a:r>
              <a:rPr lang="en" sz="1900">
                <a:solidFill>
                  <a:srgbClr val="741B47"/>
                </a:solidFill>
                <a:latin typeface="Calibri"/>
                <a:ea typeface="Calibri"/>
                <a:cs typeface="Calibri"/>
                <a:sym typeface="Calibri"/>
              </a:rPr>
              <a:t>University of Mary Washington, </a:t>
            </a:r>
            <a:r>
              <a:rPr lang="en" sz="1900">
                <a:solidFill>
                  <a:srgbClr val="0000FF"/>
                </a:solidFill>
                <a:latin typeface="Calibri"/>
                <a:ea typeface="Calibri"/>
                <a:cs typeface="Calibri"/>
                <a:sym typeface="Calibri"/>
              </a:rPr>
              <a:t>University of Michigan, </a:t>
            </a:r>
            <a:r>
              <a:rPr lang="en" sz="1900">
                <a:solidFill>
                  <a:srgbClr val="741B47"/>
                </a:solidFill>
                <a:latin typeface="Calibri"/>
                <a:ea typeface="Calibri"/>
                <a:cs typeface="Calibri"/>
                <a:sym typeface="Calibri"/>
              </a:rPr>
              <a:t>University of Pennsylvania, </a:t>
            </a:r>
            <a:r>
              <a:rPr lang="en" sz="1900">
                <a:solidFill>
                  <a:srgbClr val="0000FF"/>
                </a:solidFill>
                <a:latin typeface="Calibri"/>
                <a:ea typeface="Calibri"/>
                <a:cs typeface="Calibri"/>
                <a:sym typeface="Calibri"/>
              </a:rPr>
              <a:t>University of St. Andrews, </a:t>
            </a:r>
            <a:r>
              <a:rPr lang="en" sz="1900">
                <a:solidFill>
                  <a:srgbClr val="741B47"/>
                </a:solidFill>
                <a:latin typeface="Calibri"/>
                <a:ea typeface="Calibri"/>
                <a:cs typeface="Calibri"/>
                <a:sym typeface="Calibri"/>
              </a:rPr>
              <a:t>University of Texas - Austin, </a:t>
            </a:r>
            <a:r>
              <a:rPr lang="en" sz="1900">
                <a:solidFill>
                  <a:srgbClr val="0000FF"/>
                </a:solidFill>
                <a:latin typeface="Calibri"/>
                <a:ea typeface="Calibri"/>
                <a:cs typeface="Calibri"/>
                <a:sym typeface="Calibri"/>
              </a:rPr>
              <a:t>University of Toronto, </a:t>
            </a:r>
            <a:r>
              <a:rPr lang="en" sz="1900">
                <a:solidFill>
                  <a:srgbClr val="741B47"/>
                </a:solidFill>
                <a:latin typeface="Calibri"/>
                <a:ea typeface="Calibri"/>
                <a:cs typeface="Calibri"/>
                <a:sym typeface="Calibri"/>
              </a:rPr>
              <a:t>University of Vermont,</a:t>
            </a:r>
            <a:r>
              <a:rPr lang="en" sz="1900">
                <a:solidFill>
                  <a:srgbClr val="0000FF"/>
                </a:solidFill>
                <a:latin typeface="Calibri"/>
                <a:ea typeface="Calibri"/>
                <a:cs typeface="Calibri"/>
                <a:sym typeface="Calibri"/>
              </a:rPr>
              <a:t> University of Virginia, </a:t>
            </a:r>
            <a:r>
              <a:rPr lang="en" sz="1900">
                <a:solidFill>
                  <a:srgbClr val="741B47"/>
                </a:solidFill>
                <a:latin typeface="Calibri"/>
                <a:ea typeface="Calibri"/>
                <a:cs typeface="Calibri"/>
                <a:sym typeface="Calibri"/>
              </a:rPr>
              <a:t>University of Wisconsin,</a:t>
            </a:r>
            <a:r>
              <a:rPr lang="en" sz="1900">
                <a:solidFill>
                  <a:srgbClr val="0000FF"/>
                </a:solidFill>
                <a:latin typeface="Calibri"/>
                <a:ea typeface="Calibri"/>
                <a:cs typeface="Calibri"/>
                <a:sym typeface="Calibri"/>
              </a:rPr>
              <a:t> Villanova University, </a:t>
            </a:r>
            <a:r>
              <a:rPr lang="en" sz="1900">
                <a:solidFill>
                  <a:srgbClr val="741B47"/>
                </a:solidFill>
                <a:latin typeface="Calibri"/>
                <a:ea typeface="Calibri"/>
                <a:cs typeface="Calibri"/>
                <a:sym typeface="Calibri"/>
              </a:rPr>
              <a:t>Virginia Commonwealth University,</a:t>
            </a:r>
            <a:r>
              <a:rPr lang="en" sz="1900">
                <a:solidFill>
                  <a:srgbClr val="38761D"/>
                </a:solidFill>
                <a:latin typeface="Calibri"/>
                <a:ea typeface="Calibri"/>
                <a:cs typeface="Calibri"/>
                <a:sym typeface="Calibri"/>
              </a:rPr>
              <a:t> </a:t>
            </a:r>
            <a:r>
              <a:rPr lang="en" sz="1900">
                <a:solidFill>
                  <a:srgbClr val="0000FF"/>
                </a:solidFill>
                <a:latin typeface="Calibri"/>
                <a:ea typeface="Calibri"/>
                <a:cs typeface="Calibri"/>
                <a:sym typeface="Calibri"/>
              </a:rPr>
              <a:t>Virginia Tech,</a:t>
            </a:r>
            <a:r>
              <a:rPr lang="en" sz="1900">
                <a:solidFill>
                  <a:schemeClr val="dk1"/>
                </a:solidFill>
                <a:latin typeface="Calibri"/>
                <a:ea typeface="Calibri"/>
                <a:cs typeface="Calibri"/>
                <a:sym typeface="Calibri"/>
              </a:rPr>
              <a:t> </a:t>
            </a:r>
            <a:r>
              <a:rPr lang="en" sz="1900">
                <a:solidFill>
                  <a:srgbClr val="741B47"/>
                </a:solidFill>
                <a:latin typeface="Calibri"/>
                <a:ea typeface="Calibri"/>
                <a:cs typeface="Calibri"/>
                <a:sym typeface="Calibri"/>
              </a:rPr>
              <a:t>Washington and Lee University,</a:t>
            </a:r>
            <a:r>
              <a:rPr lang="en" sz="1900">
                <a:solidFill>
                  <a:srgbClr val="38761D"/>
                </a:solidFill>
                <a:latin typeface="Calibri"/>
                <a:ea typeface="Calibri"/>
                <a:cs typeface="Calibri"/>
                <a:sym typeface="Calibri"/>
              </a:rPr>
              <a:t> </a:t>
            </a:r>
            <a:r>
              <a:rPr lang="en" sz="1900">
                <a:solidFill>
                  <a:srgbClr val="0000FF"/>
                </a:solidFill>
                <a:latin typeface="Calibri"/>
                <a:ea typeface="Calibri"/>
                <a:cs typeface="Calibri"/>
                <a:sym typeface="Calibri"/>
              </a:rPr>
              <a:t>Wesleyan University</a:t>
            </a:r>
            <a:endParaRPr sz="1900">
              <a:solidFill>
                <a:srgbClr val="0000FF"/>
              </a:solidFill>
            </a:endParaRPr>
          </a:p>
          <a:p>
            <a:pPr indent="0" lvl="0" marL="0" rtl="0" algn="l">
              <a:spcBef>
                <a:spcPts val="0"/>
              </a:spcBef>
              <a:spcAft>
                <a:spcPts val="0"/>
              </a:spcAft>
              <a:buClr>
                <a:schemeClr val="dk1"/>
              </a:buClr>
              <a:buSzPts val="1100"/>
              <a:buFont typeface="Arial"/>
              <a:buNone/>
            </a:pPr>
            <a:r>
              <a:t/>
            </a:r>
            <a:endParaRPr sz="2000">
              <a:solidFill>
                <a:srgbClr val="0000FF"/>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459" name="Shape 459"/>
        <p:cNvGrpSpPr/>
        <p:nvPr/>
      </p:nvGrpSpPr>
      <p:grpSpPr>
        <a:xfrm>
          <a:off x="0" y="0"/>
          <a:ext cx="0" cy="0"/>
          <a:chOff x="0" y="0"/>
          <a:chExt cx="0" cy="0"/>
        </a:xfrm>
      </p:grpSpPr>
      <p:sp>
        <p:nvSpPr>
          <p:cNvPr id="460" name="Google Shape;460;p76"/>
          <p:cNvSpPr txBox="1"/>
          <p:nvPr>
            <p:ph type="title"/>
          </p:nvPr>
        </p:nvSpPr>
        <p:spPr>
          <a:xfrm>
            <a:off x="318525" y="1234650"/>
            <a:ext cx="482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University acceptance rate</a:t>
            </a:r>
            <a:endParaRPr/>
          </a:p>
        </p:txBody>
      </p:sp>
      <p:pic>
        <p:nvPicPr>
          <p:cNvPr id="461" name="Google Shape;461;p76">
            <a:hlinkClick r:id="rId4"/>
          </p:cNvPr>
          <p:cNvPicPr preferRelativeResize="0"/>
          <p:nvPr/>
        </p:nvPicPr>
        <p:blipFill>
          <a:blip r:embed="rId5">
            <a:alphaModFix/>
          </a:blip>
          <a:stretch>
            <a:fillRect/>
          </a:stretch>
        </p:blipFill>
        <p:spPr>
          <a:xfrm>
            <a:off x="5268650" y="76200"/>
            <a:ext cx="3186892" cy="2381501"/>
          </a:xfrm>
          <a:prstGeom prst="rect">
            <a:avLst/>
          </a:prstGeom>
          <a:noFill/>
          <a:ln>
            <a:noFill/>
          </a:ln>
        </p:spPr>
      </p:pic>
      <p:pic>
        <p:nvPicPr>
          <p:cNvPr id="462" name="Google Shape;462;p76">
            <a:hlinkClick r:id="rId6"/>
          </p:cNvPr>
          <p:cNvPicPr preferRelativeResize="0"/>
          <p:nvPr/>
        </p:nvPicPr>
        <p:blipFill>
          <a:blip r:embed="rId7">
            <a:alphaModFix/>
          </a:blip>
          <a:stretch>
            <a:fillRect/>
          </a:stretch>
        </p:blipFill>
        <p:spPr>
          <a:xfrm>
            <a:off x="0" y="2571750"/>
            <a:ext cx="9144000" cy="18508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77"/>
          <p:cNvSpPr txBox="1"/>
          <p:nvPr>
            <p:ph type="title"/>
          </p:nvPr>
        </p:nvSpPr>
        <p:spPr>
          <a:xfrm>
            <a:off x="219150" y="0"/>
            <a:ext cx="363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can you do?</a:t>
            </a:r>
            <a:endParaRPr/>
          </a:p>
        </p:txBody>
      </p:sp>
      <p:sp>
        <p:nvSpPr>
          <p:cNvPr id="468" name="Google Shape;468;p77"/>
          <p:cNvSpPr txBox="1"/>
          <p:nvPr>
            <p:ph idx="1" type="body"/>
          </p:nvPr>
        </p:nvSpPr>
        <p:spPr>
          <a:xfrm>
            <a:off x="219150" y="560525"/>
            <a:ext cx="8820000" cy="45831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Be aware of the assessment cycle:  most IA’s due December - April; exams in May senior year.</a:t>
            </a:r>
            <a:endParaRPr sz="2500"/>
          </a:p>
          <a:p>
            <a:pPr indent="-387350" lvl="0" marL="457200" rtl="0" algn="l">
              <a:spcBef>
                <a:spcPts val="0"/>
              </a:spcBef>
              <a:spcAft>
                <a:spcPts val="0"/>
              </a:spcAft>
              <a:buSzPts val="2500"/>
              <a:buChar char="●"/>
            </a:pPr>
            <a:r>
              <a:rPr lang="en" sz="2500"/>
              <a:t>Talk to your child about when her/his IA’s are due.</a:t>
            </a:r>
            <a:endParaRPr sz="2500"/>
          </a:p>
          <a:p>
            <a:pPr indent="-387350" lvl="0" marL="457200" rtl="0" algn="l">
              <a:spcBef>
                <a:spcPts val="0"/>
              </a:spcBef>
              <a:spcAft>
                <a:spcPts val="0"/>
              </a:spcAft>
              <a:buSzPts val="2500"/>
              <a:buChar char="●"/>
            </a:pPr>
            <a:r>
              <a:rPr lang="en" sz="2500"/>
              <a:t>Suggest your child develop a plan to be organized for the busy months of Dec-May</a:t>
            </a:r>
            <a:endParaRPr sz="2500"/>
          </a:p>
          <a:p>
            <a:pPr indent="-387350" lvl="0" marL="457200" rtl="0" algn="l">
              <a:spcBef>
                <a:spcPts val="0"/>
              </a:spcBef>
              <a:spcAft>
                <a:spcPts val="0"/>
              </a:spcAft>
              <a:buSzPts val="2500"/>
              <a:buChar char="●"/>
            </a:pPr>
            <a:r>
              <a:rPr lang="en" sz="2500"/>
              <a:t>Check in periodically to see they are sticking to their plan</a:t>
            </a:r>
            <a:endParaRPr sz="2500"/>
          </a:p>
          <a:p>
            <a:pPr indent="-387350" lvl="0" marL="457200" rtl="0" algn="l">
              <a:spcBef>
                <a:spcPts val="0"/>
              </a:spcBef>
              <a:spcAft>
                <a:spcPts val="0"/>
              </a:spcAft>
              <a:buSzPts val="2500"/>
              <a:buChar char="●"/>
            </a:pPr>
            <a:r>
              <a:rPr lang="en" sz="2500"/>
              <a:t>Be supportive and encouraging, but….</a:t>
            </a:r>
            <a:endParaRPr sz="2500"/>
          </a:p>
          <a:p>
            <a:pPr indent="-387350" lvl="0" marL="457200" rtl="0" algn="l">
              <a:spcBef>
                <a:spcPts val="0"/>
              </a:spcBef>
              <a:spcAft>
                <a:spcPts val="0"/>
              </a:spcAft>
              <a:buSzPts val="2500"/>
              <a:buChar char="●"/>
            </a:pPr>
            <a:r>
              <a:rPr lang="en" sz="2500"/>
              <a:t>Know that your child needs to do this</a:t>
            </a:r>
            <a:endParaRPr sz="2500"/>
          </a:p>
          <a:p>
            <a:pPr indent="-387350" lvl="0" marL="457200" rtl="0" algn="l">
              <a:spcBef>
                <a:spcPts val="0"/>
              </a:spcBef>
              <a:spcAft>
                <a:spcPts val="0"/>
              </a:spcAft>
              <a:buSzPts val="2500"/>
              <a:buChar char="●"/>
            </a:pPr>
            <a:r>
              <a:rPr lang="en" sz="2500"/>
              <a:t>Communicate with IB Coordinator</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78"/>
          <p:cNvSpPr txBox="1"/>
          <p:nvPr>
            <p:ph type="title"/>
          </p:nvPr>
        </p:nvSpPr>
        <p:spPr>
          <a:xfrm>
            <a:off x="311700" y="83075"/>
            <a:ext cx="241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474" name="Google Shape;474;p78"/>
          <p:cNvSpPr txBox="1"/>
          <p:nvPr>
            <p:ph idx="1" type="body"/>
          </p:nvPr>
        </p:nvSpPr>
        <p:spPr>
          <a:xfrm>
            <a:off x="311700" y="977850"/>
            <a:ext cx="883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chemeClr val="hlink"/>
                </a:solidFill>
                <a:hlinkClick r:id="rId3"/>
              </a:rPr>
              <a:t>Washington-Liberty High School IB site </a:t>
            </a:r>
            <a:endParaRPr b="1" sz="3000"/>
          </a:p>
          <a:p>
            <a:pPr indent="0" lvl="0" marL="0" rtl="0" algn="l">
              <a:spcBef>
                <a:spcPts val="1600"/>
              </a:spcBef>
              <a:spcAft>
                <a:spcPts val="0"/>
              </a:spcAft>
              <a:buNone/>
            </a:pPr>
            <a:r>
              <a:rPr lang="en" sz="3000" u="sng">
                <a:solidFill>
                  <a:schemeClr val="hlink"/>
                </a:solidFill>
                <a:hlinkClick r:id="rId4"/>
              </a:rPr>
              <a:t>May Exam schedule and information</a:t>
            </a:r>
            <a:endParaRPr sz="3000"/>
          </a:p>
          <a:p>
            <a:pPr indent="0" lvl="0" marL="0" rtl="0" algn="l">
              <a:spcBef>
                <a:spcPts val="1600"/>
              </a:spcBef>
              <a:spcAft>
                <a:spcPts val="0"/>
              </a:spcAft>
              <a:buNone/>
            </a:pPr>
            <a:r>
              <a:rPr lang="en" sz="3000" u="sng">
                <a:solidFill>
                  <a:schemeClr val="hlink"/>
                </a:solidFill>
                <a:hlinkClick r:id="rId5"/>
              </a:rPr>
              <a:t>What is an IB Education?</a:t>
            </a:r>
            <a:endParaRPr sz="3000"/>
          </a:p>
          <a:p>
            <a:pPr indent="0" lvl="0" marL="0" rtl="0" algn="l">
              <a:spcBef>
                <a:spcPts val="1600"/>
              </a:spcBef>
              <a:spcAft>
                <a:spcPts val="0"/>
              </a:spcAft>
              <a:buNone/>
            </a:pPr>
            <a:r>
              <a:rPr lang="en" sz="3000" u="sng">
                <a:solidFill>
                  <a:schemeClr val="hlink"/>
                </a:solidFill>
                <a:hlinkClick r:id="rId6"/>
              </a:rPr>
              <a:t>50 Years of IB</a:t>
            </a:r>
            <a:endParaRPr sz="3000"/>
          </a:p>
          <a:p>
            <a:pPr indent="0" lvl="0" marL="0" rtl="0" algn="l">
              <a:spcBef>
                <a:spcPts val="1600"/>
              </a:spcBef>
              <a:spcAft>
                <a:spcPts val="1600"/>
              </a:spcAft>
              <a:buNone/>
            </a:pPr>
            <a:r>
              <a:rPr lang="en" sz="3000" u="sng">
                <a:solidFill>
                  <a:schemeClr val="hlink"/>
                </a:solidFill>
                <a:hlinkClick r:id="rId7"/>
              </a:rPr>
              <a:t>IB:  College acceptance rate</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79"/>
          <p:cNvSpPr/>
          <p:nvPr/>
        </p:nvSpPr>
        <p:spPr>
          <a:xfrm>
            <a:off x="493525" y="608450"/>
            <a:ext cx="2482100" cy="37938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38761D"/>
                </a:solidFill>
                <a:latin typeface="Arial"/>
              </a:rPr>
              <a:t>?</a:t>
            </a:r>
          </a:p>
        </p:txBody>
      </p:sp>
      <p:sp>
        <p:nvSpPr>
          <p:cNvPr id="480" name="Google Shape;480;p79"/>
          <p:cNvSpPr txBox="1"/>
          <p:nvPr/>
        </p:nvSpPr>
        <p:spPr>
          <a:xfrm>
            <a:off x="5223613" y="173875"/>
            <a:ext cx="24822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8761D"/>
                </a:solidFill>
              </a:rPr>
              <a:t>Feedback:</a:t>
            </a:r>
            <a:endParaRPr sz="3600">
              <a:solidFill>
                <a:srgbClr val="38761D"/>
              </a:solidFill>
            </a:endParaRPr>
          </a:p>
        </p:txBody>
      </p:sp>
      <p:sp>
        <p:nvSpPr>
          <p:cNvPr id="481" name="Google Shape;481;p79"/>
          <p:cNvSpPr txBox="1"/>
          <p:nvPr/>
        </p:nvSpPr>
        <p:spPr>
          <a:xfrm>
            <a:off x="3203700" y="3984350"/>
            <a:ext cx="59403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Verdana"/>
                <a:ea typeface="Verdana"/>
                <a:cs typeface="Verdana"/>
                <a:sym typeface="Verdana"/>
              </a:rPr>
              <a:t>https://tinyurl.com/WLIBSeniorParent</a:t>
            </a:r>
            <a:endParaRPr sz="2000"/>
          </a:p>
        </p:txBody>
      </p:sp>
      <p:pic>
        <p:nvPicPr>
          <p:cNvPr id="482" name="Google Shape;482;p79"/>
          <p:cNvPicPr preferRelativeResize="0"/>
          <p:nvPr/>
        </p:nvPicPr>
        <p:blipFill>
          <a:blip r:embed="rId3">
            <a:alphaModFix/>
          </a:blip>
          <a:stretch>
            <a:fillRect/>
          </a:stretch>
        </p:blipFill>
        <p:spPr>
          <a:xfrm>
            <a:off x="5373800" y="956175"/>
            <a:ext cx="2181826" cy="28363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2" name="Shape 272"/>
        <p:cNvGrpSpPr/>
        <p:nvPr/>
      </p:nvGrpSpPr>
      <p:grpSpPr>
        <a:xfrm>
          <a:off x="0" y="0"/>
          <a:ext cx="0" cy="0"/>
          <a:chOff x="0" y="0"/>
          <a:chExt cx="0" cy="0"/>
        </a:xfrm>
      </p:grpSpPr>
      <p:sp>
        <p:nvSpPr>
          <p:cNvPr id="273" name="Google Shape;273;p53"/>
          <p:cNvSpPr txBox="1"/>
          <p:nvPr>
            <p:ph type="title"/>
          </p:nvPr>
        </p:nvSpPr>
        <p:spPr>
          <a:xfrm>
            <a:off x="1673350" y="87473"/>
            <a:ext cx="5797500" cy="549000"/>
          </a:xfrm>
          <a:prstGeom prst="rect">
            <a:avLst/>
          </a:prstGeom>
          <a:solidFill>
            <a:srgbClr val="CFE2F3"/>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262626"/>
              </a:buClr>
              <a:buSzPts val="2100"/>
              <a:buFont typeface="Cabin"/>
              <a:buNone/>
            </a:pPr>
            <a:r>
              <a:rPr b="0" i="0" lang="en" sz="2100" u="none" cap="none" strike="noStrike">
                <a:solidFill>
                  <a:srgbClr val="262626"/>
                </a:solidFill>
                <a:latin typeface="Cabin"/>
                <a:ea typeface="Cabin"/>
                <a:cs typeface="Cabin"/>
                <a:sym typeface="Cabin"/>
              </a:rPr>
              <a:t>IB MISSION STATEMENT</a:t>
            </a:r>
            <a:endParaRPr b="0" i="0" sz="2100" u="none" cap="none" strike="noStrike">
              <a:solidFill>
                <a:srgbClr val="262626"/>
              </a:solidFill>
              <a:latin typeface="Cabin"/>
              <a:ea typeface="Cabin"/>
              <a:cs typeface="Cabin"/>
              <a:sym typeface="Cabin"/>
            </a:endParaRPr>
          </a:p>
        </p:txBody>
      </p:sp>
      <p:sp>
        <p:nvSpPr>
          <p:cNvPr id="274" name="Google Shape;274;p53"/>
          <p:cNvSpPr/>
          <p:nvPr/>
        </p:nvSpPr>
        <p:spPr>
          <a:xfrm>
            <a:off x="303554" y="724381"/>
            <a:ext cx="8537100" cy="38778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300">
                <a:solidFill>
                  <a:srgbClr val="000000"/>
                </a:solidFill>
                <a:latin typeface="Arial"/>
                <a:ea typeface="Arial"/>
                <a:cs typeface="Arial"/>
                <a:sym typeface="Arial"/>
              </a:rPr>
              <a:t>The International Baccalaureate aims to develop </a:t>
            </a:r>
            <a:r>
              <a:rPr lang="en" sz="2300">
                <a:solidFill>
                  <a:srgbClr val="0000FF"/>
                </a:solidFill>
                <a:latin typeface="Arial"/>
                <a:ea typeface="Arial"/>
                <a:cs typeface="Arial"/>
                <a:sym typeface="Arial"/>
              </a:rPr>
              <a:t>inquiring</a:t>
            </a:r>
            <a:r>
              <a:rPr lang="en" sz="2300">
                <a:solidFill>
                  <a:srgbClr val="000000"/>
                </a:solidFill>
                <a:latin typeface="Arial"/>
                <a:ea typeface="Arial"/>
                <a:cs typeface="Arial"/>
                <a:sym typeface="Arial"/>
              </a:rPr>
              <a:t>, knowledgeable and caring young people who help to </a:t>
            </a:r>
            <a:r>
              <a:rPr lang="en" sz="2300">
                <a:solidFill>
                  <a:srgbClr val="0000E2"/>
                </a:solidFill>
                <a:latin typeface="Arial"/>
                <a:ea typeface="Arial"/>
                <a:cs typeface="Arial"/>
                <a:sym typeface="Arial"/>
              </a:rPr>
              <a:t>create</a:t>
            </a:r>
            <a:r>
              <a:rPr lang="en" sz="2300">
                <a:solidFill>
                  <a:srgbClr val="000000"/>
                </a:solidFill>
                <a:latin typeface="Arial"/>
                <a:ea typeface="Arial"/>
                <a:cs typeface="Arial"/>
                <a:sym typeface="Arial"/>
              </a:rPr>
              <a:t> a better and </a:t>
            </a:r>
            <a:r>
              <a:rPr lang="en" sz="2300">
                <a:solidFill>
                  <a:schemeClr val="dk1"/>
                </a:solidFill>
                <a:latin typeface="Arial"/>
                <a:ea typeface="Arial"/>
                <a:cs typeface="Arial"/>
                <a:sym typeface="Arial"/>
              </a:rPr>
              <a:t>more </a:t>
            </a:r>
            <a:r>
              <a:rPr lang="en" sz="2300">
                <a:solidFill>
                  <a:srgbClr val="0000FF"/>
                </a:solidFill>
                <a:latin typeface="Arial"/>
                <a:ea typeface="Arial"/>
                <a:cs typeface="Arial"/>
                <a:sym typeface="Arial"/>
              </a:rPr>
              <a:t>peaceful</a:t>
            </a:r>
            <a:r>
              <a:rPr lang="en" sz="2300">
                <a:solidFill>
                  <a:schemeClr val="dk1"/>
                </a:solidFill>
                <a:latin typeface="Arial"/>
                <a:ea typeface="Arial"/>
                <a:cs typeface="Arial"/>
                <a:sym typeface="Arial"/>
              </a:rPr>
              <a:t> </a:t>
            </a:r>
            <a:r>
              <a:rPr lang="en" sz="2300">
                <a:solidFill>
                  <a:srgbClr val="000000"/>
                </a:solidFill>
                <a:latin typeface="Arial"/>
                <a:ea typeface="Arial"/>
                <a:cs typeface="Arial"/>
                <a:sym typeface="Arial"/>
              </a:rPr>
              <a:t>world through intercultural </a:t>
            </a:r>
            <a:r>
              <a:rPr lang="en" sz="2300">
                <a:latin typeface="Arial"/>
                <a:ea typeface="Arial"/>
                <a:cs typeface="Arial"/>
                <a:sym typeface="Arial"/>
              </a:rPr>
              <a:t>understanding </a:t>
            </a:r>
            <a:r>
              <a:rPr lang="en" sz="2300">
                <a:solidFill>
                  <a:srgbClr val="000000"/>
                </a:solidFill>
                <a:latin typeface="Arial"/>
                <a:ea typeface="Arial"/>
                <a:cs typeface="Arial"/>
                <a:sym typeface="Arial"/>
              </a:rPr>
              <a:t>and respect.</a:t>
            </a:r>
            <a:endParaRPr sz="2300">
              <a:solidFill>
                <a:schemeClr val="dk1"/>
              </a:solidFill>
              <a:latin typeface="Cabin"/>
              <a:ea typeface="Cabin"/>
              <a:cs typeface="Cabin"/>
              <a:sym typeface="Cabin"/>
            </a:endParaRPr>
          </a:p>
          <a:p>
            <a:pPr indent="0" lvl="0" marL="0" marR="0" rtl="0" algn="l">
              <a:spcBef>
                <a:spcPts val="0"/>
              </a:spcBef>
              <a:spcAft>
                <a:spcPts val="0"/>
              </a:spcAft>
              <a:buNone/>
            </a:pPr>
            <a:r>
              <a:rPr lang="en" sz="2300">
                <a:solidFill>
                  <a:srgbClr val="000000"/>
                </a:solidFill>
                <a:latin typeface="Arial"/>
                <a:ea typeface="Arial"/>
                <a:cs typeface="Arial"/>
                <a:sym typeface="Arial"/>
              </a:rPr>
              <a:t>To this end the organization works with </a:t>
            </a:r>
            <a:r>
              <a:rPr lang="en" sz="2300">
                <a:latin typeface="Arial"/>
                <a:ea typeface="Arial"/>
                <a:cs typeface="Arial"/>
                <a:sym typeface="Arial"/>
              </a:rPr>
              <a:t>schools,</a:t>
            </a:r>
            <a:r>
              <a:rPr lang="en" sz="2300">
                <a:solidFill>
                  <a:srgbClr val="000000"/>
                </a:solidFill>
                <a:latin typeface="Arial"/>
                <a:ea typeface="Arial"/>
                <a:cs typeface="Arial"/>
                <a:sym typeface="Arial"/>
              </a:rPr>
              <a:t> governments and international organizations to develop </a:t>
            </a:r>
            <a:r>
              <a:rPr lang="en" sz="2300">
                <a:solidFill>
                  <a:srgbClr val="0000FF"/>
                </a:solidFill>
                <a:latin typeface="Arial"/>
                <a:ea typeface="Arial"/>
                <a:cs typeface="Arial"/>
                <a:sym typeface="Arial"/>
              </a:rPr>
              <a:t>challenging</a:t>
            </a:r>
            <a:r>
              <a:rPr lang="en" sz="2300">
                <a:solidFill>
                  <a:srgbClr val="000000"/>
                </a:solidFill>
                <a:latin typeface="Arial"/>
                <a:ea typeface="Arial"/>
                <a:cs typeface="Arial"/>
                <a:sym typeface="Arial"/>
              </a:rPr>
              <a:t> programmes of international education and rigorous assessment.</a:t>
            </a:r>
            <a:endParaRPr sz="2300">
              <a:solidFill>
                <a:schemeClr val="dk1"/>
              </a:solidFill>
              <a:latin typeface="Cabin"/>
              <a:ea typeface="Cabin"/>
              <a:cs typeface="Cabin"/>
              <a:sym typeface="Cabin"/>
            </a:endParaRPr>
          </a:p>
          <a:p>
            <a:pPr indent="0" lvl="0" marL="0" marR="0" rtl="0" algn="l">
              <a:spcBef>
                <a:spcPts val="0"/>
              </a:spcBef>
              <a:spcAft>
                <a:spcPts val="0"/>
              </a:spcAft>
              <a:buNone/>
            </a:pPr>
            <a:r>
              <a:rPr lang="en" sz="2300">
                <a:solidFill>
                  <a:srgbClr val="000000"/>
                </a:solidFill>
                <a:latin typeface="Arial"/>
                <a:ea typeface="Arial"/>
                <a:cs typeface="Arial"/>
                <a:sym typeface="Arial"/>
              </a:rPr>
              <a:t>These programmes </a:t>
            </a:r>
            <a:r>
              <a:rPr lang="en" sz="2300">
                <a:solidFill>
                  <a:schemeClr val="dk1"/>
                </a:solidFill>
                <a:latin typeface="Arial"/>
                <a:ea typeface="Arial"/>
                <a:cs typeface="Arial"/>
                <a:sym typeface="Arial"/>
              </a:rPr>
              <a:t>encourage</a:t>
            </a:r>
            <a:r>
              <a:rPr lang="en" sz="2300">
                <a:solidFill>
                  <a:srgbClr val="000000"/>
                </a:solidFill>
                <a:latin typeface="Arial"/>
                <a:ea typeface="Arial"/>
                <a:cs typeface="Arial"/>
                <a:sym typeface="Arial"/>
              </a:rPr>
              <a:t> students across the world to become active, </a:t>
            </a:r>
            <a:r>
              <a:rPr lang="en" sz="2300">
                <a:solidFill>
                  <a:srgbClr val="0000FF"/>
                </a:solidFill>
                <a:latin typeface="Arial"/>
                <a:ea typeface="Arial"/>
                <a:cs typeface="Arial"/>
                <a:sym typeface="Arial"/>
              </a:rPr>
              <a:t>compassionate</a:t>
            </a:r>
            <a:r>
              <a:rPr lang="en" sz="2300">
                <a:solidFill>
                  <a:srgbClr val="000000"/>
                </a:solidFill>
                <a:latin typeface="Arial"/>
                <a:ea typeface="Arial"/>
                <a:cs typeface="Arial"/>
                <a:sym typeface="Arial"/>
              </a:rPr>
              <a:t> and lifelong learners who understand that other people, with their </a:t>
            </a:r>
            <a:r>
              <a:rPr lang="en" sz="2300">
                <a:solidFill>
                  <a:srgbClr val="0000FF"/>
                </a:solidFill>
                <a:latin typeface="Arial"/>
                <a:ea typeface="Arial"/>
                <a:cs typeface="Arial"/>
                <a:sym typeface="Arial"/>
              </a:rPr>
              <a:t>differences</a:t>
            </a:r>
            <a:r>
              <a:rPr lang="en" sz="2300">
                <a:solidFill>
                  <a:srgbClr val="000000"/>
                </a:solidFill>
                <a:latin typeface="Arial"/>
                <a:ea typeface="Arial"/>
                <a:cs typeface="Arial"/>
                <a:sym typeface="Arial"/>
              </a:rPr>
              <a:t>, can also be right.</a:t>
            </a:r>
            <a:endParaRPr sz="2300">
              <a:solidFill>
                <a:schemeClr val="dk1"/>
              </a:solidFill>
              <a:latin typeface="Cabin"/>
              <a:ea typeface="Cabin"/>
              <a:cs typeface="Cabin"/>
              <a:sym typeface="Cabin"/>
            </a:endParaRPr>
          </a:p>
        </p:txBody>
      </p:sp>
      <p:sp>
        <p:nvSpPr>
          <p:cNvPr id="275" name="Google Shape;275;p53"/>
          <p:cNvSpPr/>
          <p:nvPr/>
        </p:nvSpPr>
        <p:spPr>
          <a:xfrm>
            <a:off x="6697275" y="755200"/>
            <a:ext cx="1111500" cy="390000"/>
          </a:xfrm>
          <a:prstGeom prst="rect">
            <a:avLst/>
          </a:prstGeom>
          <a:solidFill>
            <a:srgbClr val="CFE2F3"/>
          </a:solidFill>
          <a:ln cap="flat" cmpd="sng" w="12700">
            <a:solidFill>
              <a:srgbClr val="373E4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bin"/>
              <a:ea typeface="Cabin"/>
              <a:cs typeface="Cabin"/>
              <a:sym typeface="Cabin"/>
            </a:endParaRPr>
          </a:p>
        </p:txBody>
      </p:sp>
      <p:sp>
        <p:nvSpPr>
          <p:cNvPr id="276" name="Google Shape;276;p53"/>
          <p:cNvSpPr/>
          <p:nvPr/>
        </p:nvSpPr>
        <p:spPr>
          <a:xfrm>
            <a:off x="7206993" y="1145099"/>
            <a:ext cx="886800" cy="390000"/>
          </a:xfrm>
          <a:prstGeom prst="rect">
            <a:avLst/>
          </a:prstGeom>
          <a:solidFill>
            <a:srgbClr val="CFE2F3"/>
          </a:solidFill>
          <a:ln cap="flat" cmpd="sng" w="12700">
            <a:solidFill>
              <a:srgbClr val="373E4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bin"/>
              <a:ea typeface="Cabin"/>
              <a:cs typeface="Cabin"/>
              <a:sym typeface="Cabin"/>
            </a:endParaRPr>
          </a:p>
        </p:txBody>
      </p:sp>
      <p:sp>
        <p:nvSpPr>
          <p:cNvPr id="277" name="Google Shape;277;p53"/>
          <p:cNvSpPr/>
          <p:nvPr/>
        </p:nvSpPr>
        <p:spPr>
          <a:xfrm>
            <a:off x="2406250" y="3959725"/>
            <a:ext cx="2013000" cy="390000"/>
          </a:xfrm>
          <a:prstGeom prst="rect">
            <a:avLst/>
          </a:prstGeom>
          <a:solidFill>
            <a:srgbClr val="CFE2F3"/>
          </a:solidFill>
          <a:ln cap="flat" cmpd="sng" w="12700">
            <a:solidFill>
              <a:srgbClr val="373E4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bin"/>
              <a:ea typeface="Cabin"/>
              <a:cs typeface="Cabin"/>
              <a:sym typeface="Cabin"/>
            </a:endParaRPr>
          </a:p>
        </p:txBody>
      </p:sp>
      <p:sp>
        <p:nvSpPr>
          <p:cNvPr id="278" name="Google Shape;278;p53"/>
          <p:cNvSpPr/>
          <p:nvPr/>
        </p:nvSpPr>
        <p:spPr>
          <a:xfrm>
            <a:off x="5492236" y="4240762"/>
            <a:ext cx="1430700" cy="390000"/>
          </a:xfrm>
          <a:prstGeom prst="rect">
            <a:avLst/>
          </a:prstGeom>
          <a:solidFill>
            <a:srgbClr val="CFE2F3"/>
          </a:solidFill>
          <a:ln cap="flat" cmpd="sng" w="12700">
            <a:solidFill>
              <a:srgbClr val="373E4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bin"/>
              <a:ea typeface="Cabin"/>
              <a:cs typeface="Cabin"/>
              <a:sym typeface="Cabin"/>
            </a:endParaRPr>
          </a:p>
        </p:txBody>
      </p:sp>
      <p:sp>
        <p:nvSpPr>
          <p:cNvPr id="279" name="Google Shape;279;p53"/>
          <p:cNvSpPr/>
          <p:nvPr/>
        </p:nvSpPr>
        <p:spPr>
          <a:xfrm>
            <a:off x="2480302" y="1473225"/>
            <a:ext cx="1176600" cy="390000"/>
          </a:xfrm>
          <a:prstGeom prst="rect">
            <a:avLst/>
          </a:prstGeom>
          <a:solidFill>
            <a:srgbClr val="CFE2F3"/>
          </a:solidFill>
          <a:ln cap="flat" cmpd="sng" w="12700">
            <a:solidFill>
              <a:srgbClr val="373E4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bin"/>
              <a:ea typeface="Cabin"/>
              <a:cs typeface="Cabin"/>
              <a:sym typeface="Cabin"/>
            </a:endParaRPr>
          </a:p>
        </p:txBody>
      </p:sp>
      <p:sp>
        <p:nvSpPr>
          <p:cNvPr id="280" name="Google Shape;280;p53"/>
          <p:cNvSpPr/>
          <p:nvPr/>
        </p:nvSpPr>
        <p:spPr>
          <a:xfrm>
            <a:off x="5825650" y="2468275"/>
            <a:ext cx="1484100" cy="390000"/>
          </a:xfrm>
          <a:prstGeom prst="rect">
            <a:avLst/>
          </a:prstGeom>
          <a:solidFill>
            <a:srgbClr val="CFE2F3"/>
          </a:solidFill>
          <a:ln cap="flat" cmpd="sng" w="12700">
            <a:solidFill>
              <a:srgbClr val="373E4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
                                          </p:stCondLst>
                                        </p:cTn>
                                        <p:tgtEl>
                                          <p:spTgt spid="2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pic>
        <p:nvPicPr>
          <p:cNvPr id="487" name="Google Shape;487;p80"/>
          <p:cNvPicPr preferRelativeResize="0"/>
          <p:nvPr/>
        </p:nvPicPr>
        <p:blipFill>
          <a:blip r:embed="rId3">
            <a:alphaModFix/>
          </a:blip>
          <a:stretch>
            <a:fillRect/>
          </a:stretch>
        </p:blipFill>
        <p:spPr>
          <a:xfrm>
            <a:off x="5371500" y="882800"/>
            <a:ext cx="3268350" cy="3208800"/>
          </a:xfrm>
          <a:prstGeom prst="rect">
            <a:avLst/>
          </a:prstGeom>
          <a:noFill/>
          <a:ln>
            <a:noFill/>
          </a:ln>
        </p:spPr>
      </p:pic>
      <p:pic>
        <p:nvPicPr>
          <p:cNvPr id="488" name="Google Shape;488;p80"/>
          <p:cNvPicPr preferRelativeResize="0"/>
          <p:nvPr/>
        </p:nvPicPr>
        <p:blipFill rotWithShape="1">
          <a:blip r:embed="rId4">
            <a:alphaModFix/>
          </a:blip>
          <a:srcRect b="0" l="0" r="0" t="0"/>
          <a:stretch/>
        </p:blipFill>
        <p:spPr>
          <a:xfrm>
            <a:off x="311700" y="1060175"/>
            <a:ext cx="3698625" cy="2854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54"/>
          <p:cNvSpPr/>
          <p:nvPr/>
        </p:nvSpPr>
        <p:spPr>
          <a:xfrm>
            <a:off x="-2056275" y="91925"/>
            <a:ext cx="5542200" cy="504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86" name="Google Shape;286;p54"/>
          <p:cNvGraphicFramePr/>
          <p:nvPr/>
        </p:nvGraphicFramePr>
        <p:xfrm>
          <a:off x="49725" y="91975"/>
          <a:ext cx="3000000" cy="3000000"/>
        </p:xfrm>
        <a:graphic>
          <a:graphicData uri="http://schemas.openxmlformats.org/drawingml/2006/table">
            <a:tbl>
              <a:tblPr>
                <a:noFill/>
                <a:tableStyleId>{A8BB293B-41AE-4BC4-94B9-8978B34B9C78}</a:tableStyleId>
              </a:tblPr>
              <a:tblGrid>
                <a:gridCol w="3436200"/>
                <a:gridCol w="5571400"/>
              </a:tblGrid>
              <a:tr h="407625">
                <a:tc>
                  <a:txBody>
                    <a:bodyPr/>
                    <a:lstStyle/>
                    <a:p>
                      <a:pPr indent="0" lvl="0" marL="0" rtl="0" algn="ctr">
                        <a:spcBef>
                          <a:spcPts val="0"/>
                        </a:spcBef>
                        <a:spcAft>
                          <a:spcPts val="0"/>
                        </a:spcAft>
                        <a:buNone/>
                      </a:pPr>
                      <a:r>
                        <a:rPr b="1" lang="en" sz="1800">
                          <a:solidFill>
                            <a:srgbClr val="6AA84F"/>
                          </a:solidFill>
                          <a:latin typeface="Cambria"/>
                          <a:ea typeface="Cambria"/>
                          <a:cs typeface="Cambria"/>
                          <a:sym typeface="Cambria"/>
                        </a:rPr>
                        <a:t>International Baccalaureate</a:t>
                      </a:r>
                      <a:endParaRPr b="1" sz="1800">
                        <a:solidFill>
                          <a:srgbClr val="6AA84F"/>
                        </a:solidFill>
                        <a:latin typeface="Cambria"/>
                        <a:ea typeface="Cambria"/>
                        <a:cs typeface="Cambria"/>
                        <a:sym typeface="Cambria"/>
                      </a:endParaRPr>
                    </a:p>
                  </a:txBody>
                  <a:tcPr marT="63500" marB="63500" marR="63500" marL="63500"/>
                </a:tc>
                <a:tc>
                  <a:txBody>
                    <a:bodyPr/>
                    <a:lstStyle/>
                    <a:p>
                      <a:pPr indent="0" lvl="0" marL="0" rtl="0" algn="ctr">
                        <a:spcBef>
                          <a:spcPts val="0"/>
                        </a:spcBef>
                        <a:spcAft>
                          <a:spcPts val="0"/>
                        </a:spcAft>
                        <a:buNone/>
                      </a:pPr>
                      <a:r>
                        <a:rPr b="1" lang="en" sz="1800">
                          <a:solidFill>
                            <a:srgbClr val="1C4587"/>
                          </a:solidFill>
                          <a:latin typeface="Cambria"/>
                          <a:ea typeface="Cambria"/>
                          <a:cs typeface="Cambria"/>
                          <a:sym typeface="Cambria"/>
                        </a:rPr>
                        <a:t>Washington-Lee High School</a:t>
                      </a:r>
                      <a:endParaRPr b="1" sz="1800">
                        <a:solidFill>
                          <a:srgbClr val="1C4587"/>
                        </a:solidFill>
                        <a:latin typeface="Cambria"/>
                        <a:ea typeface="Cambria"/>
                        <a:cs typeface="Cambria"/>
                        <a:sym typeface="Cambria"/>
                      </a:endParaRPr>
                    </a:p>
                  </a:txBody>
                  <a:tcPr marT="63500" marB="63500" marR="63500" marL="63500"/>
                </a:tc>
              </a:tr>
              <a:tr h="254650">
                <a:tc rowSpan="2">
                  <a:txBody>
                    <a:bodyPr/>
                    <a:lstStyle/>
                    <a:p>
                      <a:pPr indent="0" lvl="0" marL="0" rtl="0" algn="l">
                        <a:lnSpc>
                          <a:spcPct val="115000"/>
                        </a:lnSpc>
                        <a:spcBef>
                          <a:spcPts val="0"/>
                        </a:spcBef>
                        <a:spcAft>
                          <a:spcPts val="0"/>
                        </a:spcAft>
                        <a:buNone/>
                      </a:pPr>
                      <a:r>
                        <a:t/>
                      </a:r>
                      <a:endParaRPr>
                        <a:solidFill>
                          <a:srgbClr val="6AA84F"/>
                        </a:solidFill>
                        <a:latin typeface="Cambria"/>
                        <a:ea typeface="Cambria"/>
                        <a:cs typeface="Cambria"/>
                        <a:sym typeface="Cambria"/>
                      </a:endParaRPr>
                    </a:p>
                    <a:p>
                      <a:pPr indent="0" lvl="0" marL="0" rtl="0" algn="l">
                        <a:lnSpc>
                          <a:spcPct val="115000"/>
                        </a:lnSpc>
                        <a:spcBef>
                          <a:spcPts val="0"/>
                        </a:spcBef>
                        <a:spcAft>
                          <a:spcPts val="0"/>
                        </a:spcAft>
                        <a:buNone/>
                      </a:pPr>
                      <a:r>
                        <a:rPr lang="en">
                          <a:solidFill>
                            <a:srgbClr val="6AA84F"/>
                          </a:solidFill>
                          <a:latin typeface="Cambria"/>
                          <a:ea typeface="Cambria"/>
                          <a:cs typeface="Cambria"/>
                          <a:sym typeface="Cambria"/>
                        </a:rPr>
                        <a:t>The International Baccalaureate aims to develop inquiring, knowledgeable and caring young people who help to create a better and more peaceful world through intercultural understanding and respect.</a:t>
                      </a:r>
                      <a:endParaRPr>
                        <a:solidFill>
                          <a:srgbClr val="6AA84F"/>
                        </a:solidFill>
                        <a:latin typeface="Cambria"/>
                        <a:ea typeface="Cambria"/>
                        <a:cs typeface="Cambria"/>
                        <a:sym typeface="Cambria"/>
                      </a:endParaRPr>
                    </a:p>
                    <a:p>
                      <a:pPr indent="0" lvl="0" marL="0" rtl="0" algn="l">
                        <a:lnSpc>
                          <a:spcPct val="115000"/>
                        </a:lnSpc>
                        <a:spcBef>
                          <a:spcPts val="0"/>
                        </a:spcBef>
                        <a:spcAft>
                          <a:spcPts val="0"/>
                        </a:spcAft>
                        <a:buNone/>
                      </a:pPr>
                      <a:r>
                        <a:t/>
                      </a:r>
                      <a:endParaRPr>
                        <a:solidFill>
                          <a:srgbClr val="6AA84F"/>
                        </a:solidFill>
                        <a:latin typeface="Cambria"/>
                        <a:ea typeface="Cambria"/>
                        <a:cs typeface="Cambria"/>
                        <a:sym typeface="Cambria"/>
                      </a:endParaRPr>
                    </a:p>
                    <a:p>
                      <a:pPr indent="0" lvl="0" marL="0" rtl="0" algn="l">
                        <a:lnSpc>
                          <a:spcPct val="115000"/>
                        </a:lnSpc>
                        <a:spcBef>
                          <a:spcPts val="0"/>
                        </a:spcBef>
                        <a:spcAft>
                          <a:spcPts val="0"/>
                        </a:spcAft>
                        <a:buNone/>
                      </a:pPr>
                      <a:r>
                        <a:rPr lang="en">
                          <a:solidFill>
                            <a:srgbClr val="6AA84F"/>
                          </a:solidFill>
                          <a:latin typeface="Cambria"/>
                          <a:ea typeface="Cambria"/>
                          <a:cs typeface="Cambria"/>
                          <a:sym typeface="Cambria"/>
                        </a:rPr>
                        <a:t>To this end the organization works with schools, governments and international organizations to develop challenging programmes of international education and rigorous assessment.</a:t>
                      </a:r>
                      <a:endParaRPr>
                        <a:solidFill>
                          <a:srgbClr val="6AA84F"/>
                        </a:solidFill>
                        <a:latin typeface="Cambria"/>
                        <a:ea typeface="Cambria"/>
                        <a:cs typeface="Cambria"/>
                        <a:sym typeface="Cambria"/>
                      </a:endParaRPr>
                    </a:p>
                    <a:p>
                      <a:pPr indent="0" lvl="0" marL="0" rtl="0" algn="l">
                        <a:lnSpc>
                          <a:spcPct val="115000"/>
                        </a:lnSpc>
                        <a:spcBef>
                          <a:spcPts val="0"/>
                        </a:spcBef>
                        <a:spcAft>
                          <a:spcPts val="0"/>
                        </a:spcAft>
                        <a:buNone/>
                      </a:pPr>
                      <a:r>
                        <a:t/>
                      </a:r>
                      <a:endParaRPr>
                        <a:solidFill>
                          <a:srgbClr val="6AA84F"/>
                        </a:solidFill>
                        <a:latin typeface="Cambria"/>
                        <a:ea typeface="Cambria"/>
                        <a:cs typeface="Cambria"/>
                        <a:sym typeface="Cambria"/>
                      </a:endParaRPr>
                    </a:p>
                    <a:p>
                      <a:pPr indent="0" lvl="0" marL="0" rtl="0" algn="l">
                        <a:lnSpc>
                          <a:spcPct val="115000"/>
                        </a:lnSpc>
                        <a:spcBef>
                          <a:spcPts val="0"/>
                        </a:spcBef>
                        <a:spcAft>
                          <a:spcPts val="0"/>
                        </a:spcAft>
                        <a:buNone/>
                      </a:pPr>
                      <a:r>
                        <a:rPr lang="en">
                          <a:solidFill>
                            <a:srgbClr val="6AA84F"/>
                          </a:solidFill>
                          <a:latin typeface="Cambria"/>
                          <a:ea typeface="Cambria"/>
                          <a:cs typeface="Cambria"/>
                          <a:sym typeface="Cambria"/>
                        </a:rPr>
                        <a:t>These programmes encourage students across the world to become active, compassionate and lifelong learners who understand that other people, with their differences, can also be right.</a:t>
                      </a:r>
                      <a:endParaRPr>
                        <a:solidFill>
                          <a:srgbClr val="6AA84F"/>
                        </a:solidFill>
                        <a:latin typeface="Cambria"/>
                        <a:ea typeface="Cambria"/>
                        <a:cs typeface="Cambria"/>
                        <a:sym typeface="Cambria"/>
                      </a:endParaRPr>
                    </a:p>
                  </a:txBody>
                  <a:tcPr marT="63500" marB="63500" marR="63500" marL="63500"/>
                </a:tc>
                <a:tc rowSpan="2">
                  <a:txBody>
                    <a:bodyPr/>
                    <a:lstStyle/>
                    <a:p>
                      <a:pPr indent="0" lvl="0" marL="0" rtl="0" algn="ctr">
                        <a:spcBef>
                          <a:spcPts val="0"/>
                        </a:spcBef>
                        <a:spcAft>
                          <a:spcPts val="0"/>
                        </a:spcAft>
                        <a:buNone/>
                      </a:pPr>
                      <a:r>
                        <a:rPr lang="en">
                          <a:solidFill>
                            <a:srgbClr val="1C4587"/>
                          </a:solidFill>
                          <a:latin typeface="Cambria"/>
                          <a:ea typeface="Cambria"/>
                          <a:cs typeface="Cambria"/>
                          <a:sym typeface="Cambria"/>
                        </a:rPr>
                        <a:t>MISSION STATEMENT</a:t>
                      </a:r>
                      <a:endParaRPr>
                        <a:solidFill>
                          <a:srgbClr val="1C4587"/>
                        </a:solidFill>
                        <a:latin typeface="Cambria"/>
                        <a:ea typeface="Cambria"/>
                        <a:cs typeface="Cambria"/>
                        <a:sym typeface="Cambria"/>
                      </a:endParaRPr>
                    </a:p>
                    <a:p>
                      <a:pPr indent="0" lvl="0" marL="0" rtl="0" algn="l">
                        <a:spcBef>
                          <a:spcPts val="0"/>
                        </a:spcBef>
                        <a:spcAft>
                          <a:spcPts val="0"/>
                        </a:spcAft>
                        <a:buNone/>
                      </a:pPr>
                      <a:r>
                        <a:rPr lang="en">
                          <a:solidFill>
                            <a:srgbClr val="1C4587"/>
                          </a:solidFill>
                          <a:latin typeface="Cambria"/>
                          <a:ea typeface="Cambria"/>
                          <a:cs typeface="Cambria"/>
                          <a:sym typeface="Cambria"/>
                        </a:rPr>
                        <a:t>Washington-Lee High School challenges all students to strive for the best, to become lifelong learners, and to become successful, active members of the global community.</a:t>
                      </a:r>
                      <a:endParaRPr>
                        <a:solidFill>
                          <a:srgbClr val="1C4587"/>
                        </a:solidFill>
                        <a:latin typeface="Cambria"/>
                        <a:ea typeface="Cambria"/>
                        <a:cs typeface="Cambria"/>
                        <a:sym typeface="Cambria"/>
                      </a:endParaRPr>
                    </a:p>
                    <a:p>
                      <a:pPr indent="0" lvl="0" marL="0" rtl="0" algn="l">
                        <a:spcBef>
                          <a:spcPts val="0"/>
                        </a:spcBef>
                        <a:spcAft>
                          <a:spcPts val="0"/>
                        </a:spcAft>
                        <a:buNone/>
                      </a:pPr>
                      <a:r>
                        <a:t/>
                      </a:r>
                      <a:endParaRPr sz="600">
                        <a:solidFill>
                          <a:srgbClr val="1C4587"/>
                        </a:solidFill>
                        <a:latin typeface="Cambria"/>
                        <a:ea typeface="Cambria"/>
                        <a:cs typeface="Cambria"/>
                        <a:sym typeface="Cambria"/>
                      </a:endParaRPr>
                    </a:p>
                    <a:p>
                      <a:pPr indent="0" lvl="0" marL="0" rtl="0" algn="ctr">
                        <a:spcBef>
                          <a:spcPts val="0"/>
                        </a:spcBef>
                        <a:spcAft>
                          <a:spcPts val="0"/>
                        </a:spcAft>
                        <a:buNone/>
                      </a:pPr>
                      <a:r>
                        <a:rPr lang="en">
                          <a:solidFill>
                            <a:srgbClr val="1C4587"/>
                          </a:solidFill>
                          <a:latin typeface="Cambria"/>
                          <a:ea typeface="Cambria"/>
                          <a:cs typeface="Cambria"/>
                          <a:sym typeface="Cambria"/>
                        </a:rPr>
                        <a:t>VISION</a:t>
                      </a:r>
                      <a:endParaRPr>
                        <a:solidFill>
                          <a:srgbClr val="1C4587"/>
                        </a:solidFill>
                        <a:latin typeface="Cambria"/>
                        <a:ea typeface="Cambria"/>
                        <a:cs typeface="Cambria"/>
                        <a:sym typeface="Cambria"/>
                      </a:endParaRPr>
                    </a:p>
                    <a:p>
                      <a:pPr indent="0" lvl="0" marL="0" rtl="0" algn="l">
                        <a:spcBef>
                          <a:spcPts val="0"/>
                        </a:spcBef>
                        <a:spcAft>
                          <a:spcPts val="0"/>
                        </a:spcAft>
                        <a:buNone/>
                      </a:pPr>
                      <a:r>
                        <a:rPr lang="en">
                          <a:solidFill>
                            <a:srgbClr val="1C4587"/>
                          </a:solidFill>
                          <a:latin typeface="Cambria"/>
                          <a:ea typeface="Cambria"/>
                          <a:cs typeface="Cambria"/>
                          <a:sym typeface="Cambria"/>
                        </a:rPr>
                        <a:t>At Washington-Lee we believe we can achieve our best when working together in a caring, stimulating, and safe environment.</a:t>
                      </a:r>
                      <a:endParaRPr>
                        <a:solidFill>
                          <a:srgbClr val="1C4587"/>
                        </a:solidFill>
                        <a:latin typeface="Cambria"/>
                        <a:ea typeface="Cambria"/>
                        <a:cs typeface="Cambria"/>
                        <a:sym typeface="Cambria"/>
                      </a:endParaRPr>
                    </a:p>
                    <a:p>
                      <a:pPr indent="0" lvl="0" marL="0" rtl="0" algn="l">
                        <a:spcBef>
                          <a:spcPts val="0"/>
                        </a:spcBef>
                        <a:spcAft>
                          <a:spcPts val="0"/>
                        </a:spcAft>
                        <a:buNone/>
                      </a:pPr>
                      <a:r>
                        <a:t/>
                      </a:r>
                      <a:endParaRPr sz="600">
                        <a:solidFill>
                          <a:srgbClr val="1C4587"/>
                        </a:solidFill>
                        <a:latin typeface="Cambria"/>
                        <a:ea typeface="Cambria"/>
                        <a:cs typeface="Cambria"/>
                        <a:sym typeface="Cambria"/>
                      </a:endParaRPr>
                    </a:p>
                    <a:p>
                      <a:pPr indent="0" lvl="0" marL="0" rtl="0" algn="l">
                        <a:spcBef>
                          <a:spcPts val="0"/>
                        </a:spcBef>
                        <a:spcAft>
                          <a:spcPts val="0"/>
                        </a:spcAft>
                        <a:buNone/>
                      </a:pPr>
                      <a:r>
                        <a:rPr lang="en">
                          <a:solidFill>
                            <a:srgbClr val="1C4587"/>
                          </a:solidFill>
                          <a:latin typeface="Cambria"/>
                          <a:ea typeface="Cambria"/>
                          <a:cs typeface="Cambria"/>
                          <a:sym typeface="Cambria"/>
                        </a:rPr>
                        <a:t>We value the development of the whole child as well as the development of our educators. We strive to provide learners and teachers opportunities to explore their interests, broaden their horizons, and develop their talents and creativity.</a:t>
                      </a:r>
                      <a:endParaRPr>
                        <a:solidFill>
                          <a:srgbClr val="1C4587"/>
                        </a:solidFill>
                        <a:latin typeface="Cambria"/>
                        <a:ea typeface="Cambria"/>
                        <a:cs typeface="Cambria"/>
                        <a:sym typeface="Cambria"/>
                      </a:endParaRPr>
                    </a:p>
                    <a:p>
                      <a:pPr indent="0" lvl="0" marL="0" rtl="0" algn="l">
                        <a:spcBef>
                          <a:spcPts val="0"/>
                        </a:spcBef>
                        <a:spcAft>
                          <a:spcPts val="0"/>
                        </a:spcAft>
                        <a:buNone/>
                      </a:pPr>
                      <a:r>
                        <a:rPr lang="en" sz="600">
                          <a:solidFill>
                            <a:srgbClr val="1C4587"/>
                          </a:solidFill>
                          <a:latin typeface="Cambria"/>
                          <a:ea typeface="Cambria"/>
                          <a:cs typeface="Cambria"/>
                          <a:sym typeface="Cambria"/>
                        </a:rPr>
                        <a:t> </a:t>
                      </a:r>
                      <a:endParaRPr sz="600">
                        <a:solidFill>
                          <a:srgbClr val="1C4587"/>
                        </a:solidFill>
                        <a:latin typeface="Cambria"/>
                        <a:ea typeface="Cambria"/>
                        <a:cs typeface="Cambria"/>
                        <a:sym typeface="Cambria"/>
                      </a:endParaRPr>
                    </a:p>
                    <a:p>
                      <a:pPr indent="0" lvl="0" marL="0" rtl="0" algn="l">
                        <a:spcBef>
                          <a:spcPts val="0"/>
                        </a:spcBef>
                        <a:spcAft>
                          <a:spcPts val="0"/>
                        </a:spcAft>
                        <a:buNone/>
                      </a:pPr>
                      <a:r>
                        <a:rPr lang="en">
                          <a:solidFill>
                            <a:srgbClr val="1C4587"/>
                          </a:solidFill>
                          <a:latin typeface="Cambria"/>
                          <a:ea typeface="Cambria"/>
                          <a:cs typeface="Cambria"/>
                          <a:sym typeface="Cambria"/>
                        </a:rPr>
                        <a:t>We take pride in our work and celebrate our accomplishments.</a:t>
                      </a:r>
                      <a:endParaRPr>
                        <a:solidFill>
                          <a:srgbClr val="1C4587"/>
                        </a:solidFill>
                        <a:latin typeface="Cambria"/>
                        <a:ea typeface="Cambria"/>
                        <a:cs typeface="Cambria"/>
                        <a:sym typeface="Cambria"/>
                      </a:endParaRPr>
                    </a:p>
                    <a:p>
                      <a:pPr indent="0" lvl="0" marL="0" rtl="0" algn="l">
                        <a:spcBef>
                          <a:spcPts val="0"/>
                        </a:spcBef>
                        <a:spcAft>
                          <a:spcPts val="0"/>
                        </a:spcAft>
                        <a:buNone/>
                      </a:pPr>
                      <a:r>
                        <a:rPr lang="en" sz="600">
                          <a:solidFill>
                            <a:srgbClr val="1C4587"/>
                          </a:solidFill>
                          <a:latin typeface="Cambria"/>
                          <a:ea typeface="Cambria"/>
                          <a:cs typeface="Cambria"/>
                          <a:sym typeface="Cambria"/>
                        </a:rPr>
                        <a:t> </a:t>
                      </a:r>
                      <a:endParaRPr sz="600">
                        <a:solidFill>
                          <a:srgbClr val="1C4587"/>
                        </a:solidFill>
                        <a:latin typeface="Cambria"/>
                        <a:ea typeface="Cambria"/>
                        <a:cs typeface="Cambria"/>
                        <a:sym typeface="Cambria"/>
                      </a:endParaRPr>
                    </a:p>
                    <a:p>
                      <a:pPr indent="0" lvl="0" marL="0" rtl="0" algn="l">
                        <a:spcBef>
                          <a:spcPts val="0"/>
                        </a:spcBef>
                        <a:spcAft>
                          <a:spcPts val="0"/>
                        </a:spcAft>
                        <a:buNone/>
                      </a:pPr>
                      <a:r>
                        <a:rPr lang="en">
                          <a:solidFill>
                            <a:srgbClr val="1C4587"/>
                          </a:solidFill>
                          <a:latin typeface="Cambria"/>
                          <a:ea typeface="Cambria"/>
                          <a:cs typeface="Cambria"/>
                          <a:sym typeface="Cambria"/>
                        </a:rPr>
                        <a:t>We encourage the involvement of families and the community and actively work to maintain these connections.</a:t>
                      </a:r>
                      <a:endParaRPr>
                        <a:solidFill>
                          <a:srgbClr val="1C4587"/>
                        </a:solidFill>
                        <a:latin typeface="Cambria"/>
                        <a:ea typeface="Cambria"/>
                        <a:cs typeface="Cambria"/>
                        <a:sym typeface="Cambria"/>
                      </a:endParaRPr>
                    </a:p>
                    <a:p>
                      <a:pPr indent="0" lvl="0" marL="0" rtl="0" algn="l">
                        <a:spcBef>
                          <a:spcPts val="0"/>
                        </a:spcBef>
                        <a:spcAft>
                          <a:spcPts val="0"/>
                        </a:spcAft>
                        <a:buNone/>
                      </a:pPr>
                      <a:r>
                        <a:rPr lang="en" sz="600">
                          <a:solidFill>
                            <a:srgbClr val="1C4587"/>
                          </a:solidFill>
                          <a:latin typeface="Cambria"/>
                          <a:ea typeface="Cambria"/>
                          <a:cs typeface="Cambria"/>
                          <a:sym typeface="Cambria"/>
                        </a:rPr>
                        <a:t> </a:t>
                      </a:r>
                      <a:endParaRPr sz="600">
                        <a:solidFill>
                          <a:srgbClr val="1C4587"/>
                        </a:solidFill>
                        <a:latin typeface="Cambria"/>
                        <a:ea typeface="Cambria"/>
                        <a:cs typeface="Cambria"/>
                        <a:sym typeface="Cambria"/>
                      </a:endParaRPr>
                    </a:p>
                    <a:p>
                      <a:pPr indent="0" lvl="0" marL="0" rtl="0" algn="l">
                        <a:spcBef>
                          <a:spcPts val="0"/>
                        </a:spcBef>
                        <a:spcAft>
                          <a:spcPts val="0"/>
                        </a:spcAft>
                        <a:buNone/>
                      </a:pPr>
                      <a:r>
                        <a:rPr lang="en">
                          <a:solidFill>
                            <a:srgbClr val="1C4587"/>
                          </a:solidFill>
                          <a:latin typeface="Cambria"/>
                          <a:ea typeface="Cambria"/>
                          <a:cs typeface="Cambria"/>
                          <a:sym typeface="Cambria"/>
                        </a:rPr>
                        <a:t>We respect, value, and celebrate diverse traditions, beliefs, languages and cultures of our students, teachers, and staff.</a:t>
                      </a:r>
                      <a:endParaRPr>
                        <a:solidFill>
                          <a:srgbClr val="1C4587"/>
                        </a:solidFill>
                        <a:latin typeface="Cambria"/>
                        <a:ea typeface="Cambria"/>
                        <a:cs typeface="Cambria"/>
                        <a:sym typeface="Cambria"/>
                      </a:endParaRPr>
                    </a:p>
                    <a:p>
                      <a:pPr indent="0" lvl="0" marL="0" rtl="0" algn="l">
                        <a:spcBef>
                          <a:spcPts val="0"/>
                        </a:spcBef>
                        <a:spcAft>
                          <a:spcPts val="0"/>
                        </a:spcAft>
                        <a:buNone/>
                      </a:pPr>
                      <a:r>
                        <a:rPr lang="en" sz="600">
                          <a:solidFill>
                            <a:srgbClr val="1C4587"/>
                          </a:solidFill>
                          <a:latin typeface="Cambria"/>
                          <a:ea typeface="Cambria"/>
                          <a:cs typeface="Cambria"/>
                          <a:sym typeface="Cambria"/>
                        </a:rPr>
                        <a:t> </a:t>
                      </a:r>
                      <a:endParaRPr sz="600">
                        <a:solidFill>
                          <a:srgbClr val="1C4587"/>
                        </a:solidFill>
                        <a:latin typeface="Cambria"/>
                        <a:ea typeface="Cambria"/>
                        <a:cs typeface="Cambria"/>
                        <a:sym typeface="Cambria"/>
                      </a:endParaRPr>
                    </a:p>
                    <a:p>
                      <a:pPr indent="0" lvl="0" marL="0" rtl="0" algn="l">
                        <a:spcBef>
                          <a:spcPts val="0"/>
                        </a:spcBef>
                        <a:spcAft>
                          <a:spcPts val="0"/>
                        </a:spcAft>
                        <a:buNone/>
                      </a:pPr>
                      <a:r>
                        <a:rPr lang="en">
                          <a:solidFill>
                            <a:srgbClr val="1C4587"/>
                          </a:solidFill>
                          <a:latin typeface="Cambria"/>
                          <a:ea typeface="Cambria"/>
                          <a:cs typeface="Cambria"/>
                          <a:sym typeface="Cambria"/>
                        </a:rPr>
                        <a:t>Washington-Lee will always pioneer excellence and equity in all of us and for all of us.</a:t>
                      </a:r>
                      <a:endParaRPr>
                        <a:solidFill>
                          <a:srgbClr val="1C4587"/>
                        </a:solidFill>
                        <a:latin typeface="Cambria"/>
                        <a:ea typeface="Cambria"/>
                        <a:cs typeface="Cambria"/>
                        <a:sym typeface="Cambria"/>
                      </a:endParaRPr>
                    </a:p>
                  </a:txBody>
                  <a:tcPr marT="63500" marB="63500" marR="63500" marL="63500"/>
                </a:tc>
              </a:tr>
              <a:tr h="4380025">
                <a:tc vMerge="1"/>
                <a:tc vMerge="1"/>
              </a:tr>
            </a:tbl>
          </a:graphicData>
        </a:graphic>
      </p:graphicFrame>
      <p:sp>
        <p:nvSpPr>
          <p:cNvPr id="287" name="Google Shape;287;p54"/>
          <p:cNvSpPr/>
          <p:nvPr/>
        </p:nvSpPr>
        <p:spPr>
          <a:xfrm>
            <a:off x="3485925" y="91925"/>
            <a:ext cx="5542200" cy="504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88" name="Google Shape;288;p54"/>
          <p:cNvGraphicFramePr/>
          <p:nvPr/>
        </p:nvGraphicFramePr>
        <p:xfrm>
          <a:off x="5685700" y="75425"/>
          <a:ext cx="3000000" cy="3000000"/>
        </p:xfrm>
        <a:graphic>
          <a:graphicData uri="http://schemas.openxmlformats.org/drawingml/2006/table">
            <a:tbl>
              <a:tblPr>
                <a:noFill/>
                <a:tableStyleId>{A8BB293B-41AE-4BC4-94B9-8978B34B9C78}</a:tableStyleId>
              </a:tblPr>
              <a:tblGrid>
                <a:gridCol w="3342425"/>
              </a:tblGrid>
              <a:tr h="453875">
                <a:tc>
                  <a:txBody>
                    <a:bodyPr/>
                    <a:lstStyle/>
                    <a:p>
                      <a:pPr indent="0" lvl="0" marL="0" rtl="0" algn="ctr">
                        <a:spcBef>
                          <a:spcPts val="0"/>
                        </a:spcBef>
                        <a:spcAft>
                          <a:spcPts val="0"/>
                        </a:spcAft>
                        <a:buNone/>
                      </a:pPr>
                      <a:r>
                        <a:rPr b="1" lang="en" sz="2000">
                          <a:latin typeface="Calibri"/>
                          <a:ea typeface="Calibri"/>
                          <a:cs typeface="Calibri"/>
                          <a:sym typeface="Calibri"/>
                        </a:rPr>
                        <a:t>LEARNER PROFILE TRAITS</a:t>
                      </a:r>
                      <a:endParaRPr b="1"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INQUIRERS</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KNOWLEDGEABLE</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THINKERS</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COMMUNICATORS</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PRINCIPLED</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OPEN-MINDED</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CARING</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BALANCED</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RISK-TAKERS</a:t>
                      </a:r>
                      <a:endParaRPr sz="2000">
                        <a:latin typeface="Calibri"/>
                        <a:ea typeface="Calibri"/>
                        <a:cs typeface="Calibri"/>
                        <a:sym typeface="Calibri"/>
                      </a:endParaRPr>
                    </a:p>
                  </a:txBody>
                  <a:tcPr marT="63500" marB="63500" marR="63500" marL="63500"/>
                </a:tc>
              </a:tr>
              <a:tr h="453875">
                <a:tc>
                  <a:txBody>
                    <a:bodyPr/>
                    <a:lstStyle/>
                    <a:p>
                      <a:pPr indent="0" lvl="0" marL="0" rtl="0" algn="ctr">
                        <a:spcBef>
                          <a:spcPts val="0"/>
                        </a:spcBef>
                        <a:spcAft>
                          <a:spcPts val="0"/>
                        </a:spcAft>
                        <a:buNone/>
                      </a:pPr>
                      <a:r>
                        <a:rPr lang="en" sz="2000">
                          <a:latin typeface="Calibri"/>
                          <a:ea typeface="Calibri"/>
                          <a:cs typeface="Calibri"/>
                          <a:sym typeface="Calibri"/>
                        </a:rPr>
                        <a:t>REFLECTIVE</a:t>
                      </a:r>
                      <a:endParaRPr sz="2000">
                        <a:latin typeface="Calibri"/>
                        <a:ea typeface="Calibri"/>
                        <a:cs typeface="Calibri"/>
                        <a:sym typeface="Calibri"/>
                      </a:endParaRPr>
                    </a:p>
                  </a:txBody>
                  <a:tcPr marT="63500" marB="63500" marR="63500" marL="63500"/>
                </a:tc>
              </a:tr>
            </a:tbl>
          </a:graphicData>
        </a:graphic>
      </p:graphicFrame>
      <p:pic>
        <p:nvPicPr>
          <p:cNvPr id="289" name="Google Shape;289;p54"/>
          <p:cNvPicPr preferRelativeResize="0"/>
          <p:nvPr/>
        </p:nvPicPr>
        <p:blipFill>
          <a:blip r:embed="rId3">
            <a:alphaModFix/>
          </a:blip>
          <a:stretch>
            <a:fillRect/>
          </a:stretch>
        </p:blipFill>
        <p:spPr>
          <a:xfrm>
            <a:off x="3328400" y="2840050"/>
            <a:ext cx="2487201" cy="2487201"/>
          </a:xfrm>
          <a:prstGeom prst="rect">
            <a:avLst/>
          </a:prstGeom>
          <a:noFill/>
          <a:ln>
            <a:noFill/>
          </a:ln>
        </p:spPr>
      </p:pic>
      <p:pic>
        <p:nvPicPr>
          <p:cNvPr id="290" name="Google Shape;290;p54">
            <a:hlinkClick r:id="rId4"/>
          </p:cNvPr>
          <p:cNvPicPr preferRelativeResize="0"/>
          <p:nvPr/>
        </p:nvPicPr>
        <p:blipFill>
          <a:blip r:embed="rId5">
            <a:alphaModFix/>
          </a:blip>
          <a:stretch>
            <a:fillRect/>
          </a:stretch>
        </p:blipFill>
        <p:spPr>
          <a:xfrm>
            <a:off x="3704575" y="192875"/>
            <a:ext cx="1697900" cy="1666950"/>
          </a:xfrm>
          <a:prstGeom prst="rect">
            <a:avLst/>
          </a:prstGeom>
          <a:noFill/>
          <a:ln>
            <a:noFill/>
          </a:ln>
        </p:spPr>
      </p:pic>
      <p:sp>
        <p:nvSpPr>
          <p:cNvPr id="291" name="Google Shape;291;p54"/>
          <p:cNvSpPr txBox="1"/>
          <p:nvPr/>
        </p:nvSpPr>
        <p:spPr>
          <a:xfrm>
            <a:off x="3768725" y="2029325"/>
            <a:ext cx="1698000" cy="9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Francois One"/>
                <a:ea typeface="Francois One"/>
                <a:cs typeface="Francois One"/>
                <a:sym typeface="Francois One"/>
              </a:rPr>
              <a:t>Mission statement in action</a:t>
            </a:r>
            <a:endParaRPr sz="1800">
              <a:latin typeface="Francois One"/>
              <a:ea typeface="Francois One"/>
              <a:cs typeface="Francois One"/>
              <a:sym typeface="Francois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295" name="Shape 295"/>
        <p:cNvGrpSpPr/>
        <p:nvPr/>
      </p:nvGrpSpPr>
      <p:grpSpPr>
        <a:xfrm>
          <a:off x="0" y="0"/>
          <a:ext cx="0" cy="0"/>
          <a:chOff x="0" y="0"/>
          <a:chExt cx="0" cy="0"/>
        </a:xfrm>
      </p:grpSpPr>
      <p:sp>
        <p:nvSpPr>
          <p:cNvPr id="296" name="Google Shape;296;p55"/>
          <p:cNvSpPr txBox="1"/>
          <p:nvPr>
            <p:ph type="title"/>
          </p:nvPr>
        </p:nvSpPr>
        <p:spPr>
          <a:xfrm>
            <a:off x="4318925" y="132425"/>
            <a:ext cx="4513200" cy="487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t>International-Mindedness</a:t>
            </a:r>
            <a:endParaRPr sz="2400"/>
          </a:p>
          <a:p>
            <a:pPr indent="0" lvl="0" marL="457200" rtl="0" algn="ctr">
              <a:spcBef>
                <a:spcPts val="0"/>
              </a:spcBef>
              <a:spcAft>
                <a:spcPts val="0"/>
              </a:spcAft>
              <a:buNone/>
            </a:pPr>
            <a:r>
              <a:t/>
            </a:r>
            <a:endParaRPr sz="2400"/>
          </a:p>
          <a:p>
            <a:pPr indent="0" lvl="0" marL="0" rtl="0" algn="ctr">
              <a:spcBef>
                <a:spcPts val="0"/>
              </a:spcBef>
              <a:spcAft>
                <a:spcPts val="0"/>
              </a:spcAft>
              <a:buNone/>
            </a:pPr>
            <a:r>
              <a:t/>
            </a:r>
            <a:endParaRPr/>
          </a:p>
        </p:txBody>
      </p:sp>
      <p:sp>
        <p:nvSpPr>
          <p:cNvPr id="297" name="Google Shape;297;p55"/>
          <p:cNvSpPr txBox="1"/>
          <p:nvPr/>
        </p:nvSpPr>
        <p:spPr>
          <a:xfrm>
            <a:off x="4389275" y="1080025"/>
            <a:ext cx="4372500" cy="14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To be open to the world, we need to understand it. IB programmes therefore provide students with opportunities for sustained inquiry into a range of local and global issues and ideas. This willingness to see beyond immediate situations and boundaries is essential as globalization and emerging technologies continue to blur traditional distinctions between the local, national and international. </a:t>
            </a:r>
            <a:endParaRPr/>
          </a:p>
          <a:p>
            <a:pPr indent="0" lvl="0" marL="0" rtl="0" algn="l">
              <a:spcBef>
                <a:spcPts val="0"/>
              </a:spcBef>
              <a:spcAft>
                <a:spcPts val="0"/>
              </a:spcAft>
              <a:buNone/>
            </a:pPr>
            <a:r>
              <a:t/>
            </a:r>
            <a:endParaRPr/>
          </a:p>
        </p:txBody>
      </p:sp>
      <p:sp>
        <p:nvSpPr>
          <p:cNvPr id="298" name="Google Shape;298;p55"/>
          <p:cNvSpPr txBox="1"/>
          <p:nvPr/>
        </p:nvSpPr>
        <p:spPr>
          <a:xfrm>
            <a:off x="4991325" y="557975"/>
            <a:ext cx="37233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From “</a:t>
            </a:r>
            <a:r>
              <a:rPr lang="en" u="sng">
                <a:solidFill>
                  <a:schemeClr val="hlink"/>
                </a:solidFill>
                <a:hlinkClick r:id="rId3"/>
              </a:rPr>
              <a:t>What is an IB Education?</a:t>
            </a:r>
            <a:r>
              <a:rPr lang="en"/>
              <a:t>”  May 2017</a:t>
            </a:r>
            <a:endParaRPr/>
          </a:p>
        </p:txBody>
      </p:sp>
      <p:sp>
        <p:nvSpPr>
          <p:cNvPr id="299" name="Google Shape;299;p55"/>
          <p:cNvSpPr txBox="1"/>
          <p:nvPr/>
        </p:nvSpPr>
        <p:spPr>
          <a:xfrm>
            <a:off x="4447250" y="3010725"/>
            <a:ext cx="4595700" cy="11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 IB education fosters international-mindedness by helping students reflect on their own perspective, culture and identities, and then on those of others. By learning to appreciate different beliefs, values and experiences, and to think and collaborate across cultures and disciplines, IB learners gain the understanding necessary to make progress toward a more peaceful and sustainable world. </a:t>
            </a:r>
            <a:endParaRPr/>
          </a:p>
          <a:p>
            <a:pPr indent="0" lvl="0" marL="0" rtl="0" algn="l">
              <a:spcBef>
                <a:spcPts val="0"/>
              </a:spcBef>
              <a:spcAft>
                <a:spcPts val="0"/>
              </a:spcAft>
              <a:buNone/>
            </a:pPr>
            <a:r>
              <a:t/>
            </a:r>
            <a:endParaRPr/>
          </a:p>
        </p:txBody>
      </p:sp>
      <p:sp>
        <p:nvSpPr>
          <p:cNvPr id="300" name="Google Shape;300;p55"/>
          <p:cNvSpPr/>
          <p:nvPr/>
        </p:nvSpPr>
        <p:spPr>
          <a:xfrm>
            <a:off x="4228450" y="3355050"/>
            <a:ext cx="4513200" cy="1637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55"/>
          <p:cNvPicPr preferRelativeResize="0"/>
          <p:nvPr/>
        </p:nvPicPr>
        <p:blipFill>
          <a:blip r:embed="rId4">
            <a:alphaModFix/>
          </a:blip>
          <a:stretch>
            <a:fillRect/>
          </a:stretch>
        </p:blipFill>
        <p:spPr>
          <a:xfrm>
            <a:off x="144175" y="620225"/>
            <a:ext cx="4084273" cy="40842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6"/>
          <p:cNvSpPr txBox="1"/>
          <p:nvPr/>
        </p:nvSpPr>
        <p:spPr>
          <a:xfrm>
            <a:off x="3346900" y="886775"/>
            <a:ext cx="5151900" cy="709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Junior and senior years</a:t>
            </a:r>
            <a:endParaRPr sz="2400"/>
          </a:p>
          <a:p>
            <a:pPr indent="-381000" lvl="0" marL="457200" rtl="0" algn="l">
              <a:spcBef>
                <a:spcPts val="0"/>
              </a:spcBef>
              <a:spcAft>
                <a:spcPts val="0"/>
              </a:spcAft>
              <a:buSzPts val="2400"/>
              <a:buChar char="●"/>
            </a:pPr>
            <a:r>
              <a:rPr lang="en" sz="2400">
                <a:solidFill>
                  <a:schemeClr val="dk1"/>
                </a:solidFill>
              </a:rPr>
              <a:t>Six IB courses from 5-6 subjects</a:t>
            </a:r>
            <a:endParaRPr sz="2400">
              <a:solidFill>
                <a:schemeClr val="dk1"/>
              </a:solidFill>
            </a:endParaRPr>
          </a:p>
          <a:p>
            <a:pPr indent="-381000" lvl="0" marL="457200" rtl="0" algn="l">
              <a:spcBef>
                <a:spcPts val="0"/>
              </a:spcBef>
              <a:spcAft>
                <a:spcPts val="0"/>
              </a:spcAft>
              <a:buSzPts val="2400"/>
              <a:buChar char="●"/>
            </a:pPr>
            <a:r>
              <a:rPr lang="en" sz="2400">
                <a:solidFill>
                  <a:schemeClr val="dk1"/>
                </a:solidFill>
              </a:rPr>
              <a:t>Core components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Concurrent study</a:t>
            </a:r>
            <a:endParaRPr sz="2400">
              <a:solidFill>
                <a:schemeClr val="dk1"/>
              </a:solidFill>
            </a:endParaRPr>
          </a:p>
        </p:txBody>
      </p:sp>
      <p:pic>
        <p:nvPicPr>
          <p:cNvPr id="307" name="Google Shape;307;p56"/>
          <p:cNvPicPr preferRelativeResize="0"/>
          <p:nvPr/>
        </p:nvPicPr>
        <p:blipFill>
          <a:blip r:embed="rId3">
            <a:alphaModFix/>
          </a:blip>
          <a:stretch>
            <a:fillRect/>
          </a:stretch>
        </p:blipFill>
        <p:spPr>
          <a:xfrm>
            <a:off x="240850" y="788750"/>
            <a:ext cx="2388774" cy="2388774"/>
          </a:xfrm>
          <a:prstGeom prst="rect">
            <a:avLst/>
          </a:prstGeom>
          <a:noFill/>
          <a:ln>
            <a:noFill/>
          </a:ln>
        </p:spPr>
      </p:pic>
      <p:sp>
        <p:nvSpPr>
          <p:cNvPr id="308" name="Google Shape;308;p56"/>
          <p:cNvSpPr txBox="1"/>
          <p:nvPr/>
        </p:nvSpPr>
        <p:spPr>
          <a:xfrm>
            <a:off x="380400" y="189350"/>
            <a:ext cx="8383200" cy="5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What does the IB Diploma Program curriculum contain?</a:t>
            </a:r>
            <a:endParaRPr b="1" sz="2400"/>
          </a:p>
        </p:txBody>
      </p:sp>
      <p:sp>
        <p:nvSpPr>
          <p:cNvPr id="309" name="Google Shape;309;p56"/>
          <p:cNvSpPr txBox="1"/>
          <p:nvPr/>
        </p:nvSpPr>
        <p:spPr>
          <a:xfrm>
            <a:off x="1695075" y="2571750"/>
            <a:ext cx="7608300" cy="15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355600" lvl="0" marL="457200" rtl="0" algn="l">
              <a:spcBef>
                <a:spcPts val="0"/>
              </a:spcBef>
              <a:spcAft>
                <a:spcPts val="0"/>
              </a:spcAft>
              <a:buSzPts val="2000"/>
              <a:buChar char="●"/>
            </a:pPr>
            <a:r>
              <a:rPr lang="en" sz="2000"/>
              <a:t>Three subjects - higher level (HL) - 240 hours of instruction</a:t>
            </a:r>
            <a:endParaRPr sz="2000"/>
          </a:p>
          <a:p>
            <a:pPr indent="-355600" lvl="0" marL="457200" rtl="0" algn="l">
              <a:spcBef>
                <a:spcPts val="0"/>
              </a:spcBef>
              <a:spcAft>
                <a:spcPts val="0"/>
              </a:spcAft>
              <a:buSzPts val="2000"/>
              <a:buChar char="●"/>
            </a:pPr>
            <a:r>
              <a:rPr lang="en" sz="2000"/>
              <a:t>Three subjects - standard level (SL) - 150 hours of instruction</a:t>
            </a:r>
            <a:endParaRPr sz="2000"/>
          </a:p>
          <a:p>
            <a:pPr indent="0" lvl="0" marL="457200" rtl="0" algn="l">
              <a:spcBef>
                <a:spcPts val="0"/>
              </a:spcBef>
              <a:spcAft>
                <a:spcPts val="0"/>
              </a:spcAft>
              <a:buNone/>
            </a:pPr>
            <a:r>
              <a:t/>
            </a:r>
            <a:endParaRPr sz="1700"/>
          </a:p>
          <a:p>
            <a:pPr indent="0" lvl="0" marL="0" rtl="0" algn="l">
              <a:spcBef>
                <a:spcPts val="0"/>
              </a:spcBef>
              <a:spcAft>
                <a:spcPts val="0"/>
              </a:spcAft>
              <a:buNone/>
            </a:pPr>
            <a:r>
              <a:t/>
            </a:r>
            <a:endParaRPr sz="1700"/>
          </a:p>
        </p:txBody>
      </p:sp>
      <p:sp>
        <p:nvSpPr>
          <p:cNvPr id="310" name="Google Shape;310;p56"/>
          <p:cNvSpPr txBox="1"/>
          <p:nvPr/>
        </p:nvSpPr>
        <p:spPr>
          <a:xfrm>
            <a:off x="422150" y="3897325"/>
            <a:ext cx="8076600" cy="7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rPr>
              <a:t>Focus on whole student, providing students with a broad international view of world and student’s context within it.</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Google Shape;315;p57"/>
          <p:cNvPicPr preferRelativeResize="0"/>
          <p:nvPr/>
        </p:nvPicPr>
        <p:blipFill>
          <a:blip r:embed="rId3">
            <a:alphaModFix/>
          </a:blip>
          <a:stretch>
            <a:fillRect/>
          </a:stretch>
        </p:blipFill>
        <p:spPr>
          <a:xfrm>
            <a:off x="237850" y="1115900"/>
            <a:ext cx="2739999" cy="2739999"/>
          </a:xfrm>
          <a:prstGeom prst="rect">
            <a:avLst/>
          </a:prstGeom>
          <a:noFill/>
          <a:ln>
            <a:noFill/>
          </a:ln>
        </p:spPr>
      </p:pic>
      <p:sp>
        <p:nvSpPr>
          <p:cNvPr id="316" name="Google Shape;316;p57"/>
          <p:cNvSpPr txBox="1"/>
          <p:nvPr/>
        </p:nvSpPr>
        <p:spPr>
          <a:xfrm>
            <a:off x="3180700" y="807925"/>
            <a:ext cx="5399700" cy="42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Creativity-Activity-Service (CAS)</a:t>
            </a:r>
            <a:endParaRPr b="1" sz="2000"/>
          </a:p>
          <a:p>
            <a:pPr indent="-355600" lvl="0" marL="457200" rtl="0" algn="l">
              <a:spcBef>
                <a:spcPts val="0"/>
              </a:spcBef>
              <a:spcAft>
                <a:spcPts val="0"/>
              </a:spcAft>
              <a:buSzPts val="2000"/>
              <a:buChar char="●"/>
            </a:pPr>
            <a:r>
              <a:rPr lang="en" sz="2000"/>
              <a:t>Pass/fail</a:t>
            </a:r>
            <a:endParaRPr sz="2000"/>
          </a:p>
          <a:p>
            <a:pPr indent="-355600" lvl="0" marL="457200" rtl="0" algn="l">
              <a:spcBef>
                <a:spcPts val="0"/>
              </a:spcBef>
              <a:spcAft>
                <a:spcPts val="0"/>
              </a:spcAft>
              <a:buSzPts val="2000"/>
              <a:buChar char="●"/>
            </a:pPr>
            <a:r>
              <a:rPr lang="en" sz="2000"/>
              <a:t>Requirements either met or not met</a:t>
            </a:r>
            <a:endParaRPr sz="2000"/>
          </a:p>
          <a:p>
            <a:pPr indent="0" lvl="0" marL="0" rtl="0" algn="l">
              <a:spcBef>
                <a:spcPts val="0"/>
              </a:spcBef>
              <a:spcAft>
                <a:spcPts val="0"/>
              </a:spcAft>
              <a:buNone/>
            </a:pPr>
            <a:r>
              <a:rPr b="1" lang="en" sz="2000"/>
              <a:t>Extended Essay (EE) </a:t>
            </a:r>
            <a:endParaRPr sz="2000"/>
          </a:p>
          <a:p>
            <a:pPr indent="-355600" lvl="0" marL="457200" rtl="0" algn="l">
              <a:spcBef>
                <a:spcPts val="0"/>
              </a:spcBef>
              <a:spcAft>
                <a:spcPts val="0"/>
              </a:spcAft>
              <a:buSzPts val="2000"/>
              <a:buChar char="●"/>
            </a:pPr>
            <a:r>
              <a:rPr lang="en" sz="2000"/>
              <a:t>Grade:  A-E</a:t>
            </a:r>
            <a:endParaRPr sz="2000"/>
          </a:p>
          <a:p>
            <a:pPr indent="-355600" lvl="0" marL="457200" rtl="0" algn="l">
              <a:spcBef>
                <a:spcPts val="0"/>
              </a:spcBef>
              <a:spcAft>
                <a:spcPts val="0"/>
              </a:spcAft>
              <a:buSzPts val="2000"/>
              <a:buChar char="●"/>
            </a:pPr>
            <a:r>
              <a:rPr lang="en" sz="2000"/>
              <a:t>Combines with TOK to contribute up to 3 points toward IB Diploma score</a:t>
            </a:r>
            <a:endParaRPr sz="2000"/>
          </a:p>
          <a:p>
            <a:pPr indent="0" lvl="0" marL="0" rtl="0" algn="l">
              <a:spcBef>
                <a:spcPts val="0"/>
              </a:spcBef>
              <a:spcAft>
                <a:spcPts val="0"/>
              </a:spcAft>
              <a:buNone/>
            </a:pPr>
            <a:r>
              <a:rPr b="1" lang="en" sz="2000"/>
              <a:t>Theory of Knowledge (TOK)</a:t>
            </a:r>
            <a:endParaRPr sz="2000"/>
          </a:p>
          <a:p>
            <a:pPr indent="-355600" lvl="0" marL="457200" rtl="0" algn="l">
              <a:spcBef>
                <a:spcPts val="0"/>
              </a:spcBef>
              <a:spcAft>
                <a:spcPts val="0"/>
              </a:spcAft>
              <a:buSzPts val="2000"/>
              <a:buChar char="●"/>
            </a:pPr>
            <a:r>
              <a:rPr lang="en" sz="2000">
                <a:solidFill>
                  <a:schemeClr val="dk1"/>
                </a:solidFill>
              </a:rPr>
              <a:t>Combines with EE to contribute up to 3 points toward IB Diploma score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Grade: A-E</a:t>
            </a:r>
            <a:endParaRPr sz="2000">
              <a:solidFill>
                <a:schemeClr val="dk1"/>
              </a:solidFill>
            </a:endParaRPr>
          </a:p>
        </p:txBody>
      </p:sp>
      <p:sp>
        <p:nvSpPr>
          <p:cNvPr id="317" name="Google Shape;317;p57"/>
          <p:cNvSpPr txBox="1"/>
          <p:nvPr/>
        </p:nvSpPr>
        <p:spPr>
          <a:xfrm>
            <a:off x="512500" y="512625"/>
            <a:ext cx="1956300" cy="6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The Core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21" name="Shape 321"/>
        <p:cNvGrpSpPr/>
        <p:nvPr/>
      </p:nvGrpSpPr>
      <p:grpSpPr>
        <a:xfrm>
          <a:off x="0" y="0"/>
          <a:ext cx="0" cy="0"/>
          <a:chOff x="0" y="0"/>
          <a:chExt cx="0" cy="0"/>
        </a:xfrm>
      </p:grpSpPr>
      <p:sp>
        <p:nvSpPr>
          <p:cNvPr id="322" name="Google Shape;322;p58"/>
          <p:cNvSpPr txBox="1"/>
          <p:nvPr>
            <p:ph type="title"/>
          </p:nvPr>
        </p:nvSpPr>
        <p:spPr>
          <a:xfrm>
            <a:off x="311700" y="67500"/>
            <a:ext cx="8520600" cy="15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000">
                <a:latin typeface="Calibri"/>
                <a:ea typeface="Calibri"/>
                <a:cs typeface="Calibri"/>
                <a:sym typeface="Calibri"/>
              </a:rPr>
              <a:t>What is Special About IB Assessment?</a:t>
            </a:r>
            <a:endParaRPr sz="4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2400">
                <a:solidFill>
                  <a:srgbClr val="C0504D"/>
                </a:solidFill>
                <a:latin typeface="Calibri"/>
                <a:ea typeface="Calibri"/>
                <a:cs typeface="Calibri"/>
                <a:sym typeface="Calibri"/>
              </a:rPr>
              <a:t>IB assessment is rigorous, criterion-related, consistent and differentiating of student ability.</a:t>
            </a:r>
            <a:endParaRPr sz="2400">
              <a:solidFill>
                <a:srgbClr val="C0504D"/>
              </a:solidFill>
              <a:latin typeface="Calibri"/>
              <a:ea typeface="Calibri"/>
              <a:cs typeface="Calibri"/>
              <a:sym typeface="Calibri"/>
            </a:endParaRPr>
          </a:p>
          <a:p>
            <a:pPr indent="0" lvl="0" marL="0" rtl="0" algn="l">
              <a:spcBef>
                <a:spcPts val="0"/>
              </a:spcBef>
              <a:spcAft>
                <a:spcPts val="0"/>
              </a:spcAft>
              <a:buNone/>
            </a:pPr>
            <a:r>
              <a:t/>
            </a:r>
            <a:endParaRPr/>
          </a:p>
        </p:txBody>
      </p:sp>
      <p:sp>
        <p:nvSpPr>
          <p:cNvPr id="323" name="Google Shape;323;p58"/>
          <p:cNvSpPr txBox="1"/>
          <p:nvPr>
            <p:ph idx="1" type="body"/>
          </p:nvPr>
        </p:nvSpPr>
        <p:spPr>
          <a:xfrm>
            <a:off x="617700" y="1530250"/>
            <a:ext cx="8310300" cy="344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Student work is assessed using worldwide standards-based rubrics by external and internal examiners</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Externally there are 4,000+ examiners worldwide</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Multiple methods of assessment for each course</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Balance between independent and teacher supervised work</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Transparency – Ongoing evaluation</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Curriculum – 5 year review cycle</a:t>
            </a:r>
            <a:endParaRPr sz="24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cxnSp>
        <p:nvCxnSpPr>
          <p:cNvPr id="324" name="Google Shape;324;p58"/>
          <p:cNvCxnSpPr/>
          <p:nvPr/>
        </p:nvCxnSpPr>
        <p:spPr>
          <a:xfrm flipH="1">
            <a:off x="6940200" y="2593475"/>
            <a:ext cx="1926900" cy="681000"/>
          </a:xfrm>
          <a:prstGeom prst="straightConnector1">
            <a:avLst/>
          </a:prstGeom>
          <a:noFill/>
          <a:ln cap="flat" cmpd="sng" w="76200">
            <a:solidFill>
              <a:srgbClr val="38761D"/>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CC1FF"/>
        </a:solidFill>
      </p:bgPr>
    </p:bg>
    <p:spTree>
      <p:nvGrpSpPr>
        <p:cNvPr id="328" name="Shape 328"/>
        <p:cNvGrpSpPr/>
        <p:nvPr/>
      </p:nvGrpSpPr>
      <p:grpSpPr>
        <a:xfrm>
          <a:off x="0" y="0"/>
          <a:ext cx="0" cy="0"/>
          <a:chOff x="0" y="0"/>
          <a:chExt cx="0" cy="0"/>
        </a:xfrm>
      </p:grpSpPr>
      <p:sp>
        <p:nvSpPr>
          <p:cNvPr id="329" name="Google Shape;329;p59"/>
          <p:cNvSpPr txBox="1"/>
          <p:nvPr>
            <p:ph type="title"/>
          </p:nvPr>
        </p:nvSpPr>
        <p:spPr>
          <a:xfrm>
            <a:off x="311700" y="143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a:latin typeface="Calibri"/>
                <a:ea typeface="Calibri"/>
                <a:cs typeface="Calibri"/>
                <a:sym typeface="Calibri"/>
              </a:rPr>
              <a:t>Internal Assessment - The IA</a:t>
            </a:r>
            <a:endParaRPr/>
          </a:p>
        </p:txBody>
      </p:sp>
      <p:sp>
        <p:nvSpPr>
          <p:cNvPr id="330" name="Google Shape;330;p59"/>
          <p:cNvSpPr txBox="1"/>
          <p:nvPr>
            <p:ph idx="1" type="body"/>
          </p:nvPr>
        </p:nvSpPr>
        <p:spPr>
          <a:xfrm>
            <a:off x="495500" y="1671600"/>
            <a:ext cx="4252500" cy="2844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oral work in languages</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fieldwork in geography</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laboratory work in the sciences</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investigations in mathematics</a:t>
            </a:r>
            <a:endParaRPr sz="24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 sz="2400">
                <a:solidFill>
                  <a:schemeClr val="dk1"/>
                </a:solidFill>
              </a:rPr>
              <a:t>•</a:t>
            </a:r>
            <a:r>
              <a:rPr lang="en" sz="2400">
                <a:solidFill>
                  <a:schemeClr val="dk1"/>
                </a:solidFill>
                <a:latin typeface="Calibri"/>
                <a:ea typeface="Calibri"/>
                <a:cs typeface="Calibri"/>
                <a:sym typeface="Calibri"/>
              </a:rPr>
              <a:t>artistic performances</a:t>
            </a:r>
            <a:endParaRPr sz="24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id="331" name="Google Shape;331;p59"/>
          <p:cNvPicPr preferRelativeResize="0"/>
          <p:nvPr/>
        </p:nvPicPr>
        <p:blipFill>
          <a:blip r:embed="rId3">
            <a:alphaModFix/>
          </a:blip>
          <a:stretch>
            <a:fillRect/>
          </a:stretch>
        </p:blipFill>
        <p:spPr>
          <a:xfrm>
            <a:off x="5707925" y="1108850"/>
            <a:ext cx="2957275" cy="1834250"/>
          </a:xfrm>
          <a:prstGeom prst="rect">
            <a:avLst/>
          </a:prstGeom>
          <a:noFill/>
          <a:ln>
            <a:noFill/>
          </a:ln>
        </p:spPr>
      </p:pic>
      <p:sp>
        <p:nvSpPr>
          <p:cNvPr id="332" name="Google Shape;332;p59"/>
          <p:cNvSpPr txBox="1"/>
          <p:nvPr/>
        </p:nvSpPr>
        <p:spPr>
          <a:xfrm>
            <a:off x="4982400" y="3114550"/>
            <a:ext cx="4161600" cy="141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FF0000"/>
                </a:solidFill>
                <a:latin typeface="Calibri"/>
                <a:ea typeface="Calibri"/>
                <a:cs typeface="Calibri"/>
                <a:sym typeface="Calibri"/>
              </a:rPr>
              <a:t>Assessments are checked by external examiners and normally contribute between 20% and 30% of the total mark.</a:t>
            </a:r>
            <a:endParaRPr sz="2400">
              <a:solidFill>
                <a:srgbClr val="FF0000"/>
              </a:solidFill>
              <a:latin typeface="Calibri"/>
              <a:ea typeface="Calibri"/>
              <a:cs typeface="Calibri"/>
              <a:sym typeface="Calibri"/>
            </a:endParaRPr>
          </a:p>
        </p:txBody>
      </p:sp>
      <p:sp>
        <p:nvSpPr>
          <p:cNvPr id="333" name="Google Shape;333;p59"/>
          <p:cNvSpPr txBox="1"/>
          <p:nvPr/>
        </p:nvSpPr>
        <p:spPr>
          <a:xfrm>
            <a:off x="495500" y="914988"/>
            <a:ext cx="4914900" cy="75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2400">
                <a:solidFill>
                  <a:srgbClr val="FF0000"/>
                </a:solidFill>
                <a:latin typeface="Calibri"/>
                <a:ea typeface="Calibri"/>
                <a:cs typeface="Calibri"/>
                <a:sym typeface="Calibri"/>
              </a:rPr>
              <a:t>Expamples include:</a:t>
            </a:r>
            <a:endParaRPr>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